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media/image1.svg" ContentType="image/svg+xml"/>
  <Override PartName="/ppt/media/image2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  <p:sldMasterId id="2147483681" r:id="rId4"/>
  </p:sldMasterIdLst>
  <p:notesMasterIdLst>
    <p:notesMasterId r:id="rId7"/>
  </p:notesMasterIdLst>
  <p:handoutMasterIdLst>
    <p:handoutMasterId r:id="rId29"/>
  </p:handoutMasterIdLst>
  <p:sldIdLst>
    <p:sldId id="999" r:id="rId5"/>
    <p:sldId id="1000" r:id="rId6"/>
    <p:sldId id="1001" r:id="rId8"/>
    <p:sldId id="934" r:id="rId9"/>
    <p:sldId id="994" r:id="rId10"/>
    <p:sldId id="995" r:id="rId11"/>
    <p:sldId id="1081" r:id="rId12"/>
    <p:sldId id="1084" r:id="rId13"/>
    <p:sldId id="1002" r:id="rId14"/>
    <p:sldId id="997" r:id="rId15"/>
    <p:sldId id="1101" r:id="rId16"/>
    <p:sldId id="1077" r:id="rId17"/>
    <p:sldId id="1076" r:id="rId18"/>
    <p:sldId id="1085" r:id="rId19"/>
    <p:sldId id="1086" r:id="rId20"/>
    <p:sldId id="1087" r:id="rId21"/>
    <p:sldId id="1092" r:id="rId22"/>
    <p:sldId id="1088" r:id="rId23"/>
    <p:sldId id="1089" r:id="rId24"/>
    <p:sldId id="1091" r:id="rId25"/>
    <p:sldId id="1073" r:id="rId26"/>
    <p:sldId id="1099" r:id="rId27"/>
    <p:sldId id="1075" r:id="rId28"/>
  </p:sldIdLst>
  <p:sldSz cx="12190095" cy="6859270"/>
  <p:notesSz cx="6858000" cy="9144000"/>
  <p:custDataLst>
    <p:tags r:id="rId34"/>
  </p:custDataLst>
  <p:defaultTextStyle>
    <a:defPPr>
      <a:defRPr lang="zh-CN"/>
    </a:defPPr>
    <a:lvl1pPr marL="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39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58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678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097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80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1000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孟 玲森" initials="孟" lastIdx="1" clrIdx="0"/>
  <p:cmAuthor id="2" name="鞠帅" initials="鞠帅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0070C0"/>
    <a:srgbClr val="1FB1E1"/>
    <a:srgbClr val="005A9E"/>
    <a:srgbClr val="3F91E3"/>
    <a:srgbClr val="EFEFEF"/>
    <a:srgbClr val="FFFFFF"/>
    <a:srgbClr val="CCFFFF"/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94994" autoAdjust="0"/>
  </p:normalViewPr>
  <p:slideViewPr>
    <p:cSldViewPr>
      <p:cViewPr varScale="1">
        <p:scale>
          <a:sx n="108" d="100"/>
          <a:sy n="108" d="100"/>
        </p:scale>
        <p:origin x="732" y="150"/>
      </p:cViewPr>
      <p:guideLst>
        <p:guide orient="horz" pos="1702"/>
        <p:guide orient="horz" pos="2775"/>
        <p:guide pos="398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2748" y="84"/>
      </p:cViewPr>
      <p:guideLst>
        <p:guide orient="horz" pos="2269"/>
        <p:guide pos="22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4" Type="http://schemas.openxmlformats.org/officeDocument/2006/relationships/tags" Target="tags/tag237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C15E6-6BD2-4E4B-B1D4-218C26E1B2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5EDCA-2189-4435-B38B-6F3C2C04435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7430C-5A66-4BD0-A971-34190B6C60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C173A-3DA8-4893-B28A-1E15F55C330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svg"/><Relationship Id="rId6" Type="http://schemas.openxmlformats.org/officeDocument/2006/relationships/image" Target="../media/image3.png"/><Relationship Id="rId5" Type="http://schemas.openxmlformats.org/officeDocument/2006/relationships/tags" Target="../tags/tag5.xml"/><Relationship Id="rId4" Type="http://schemas.openxmlformats.org/officeDocument/2006/relationships/image" Target="../media/image1.svg"/><Relationship Id="rId3" Type="http://schemas.openxmlformats.org/officeDocument/2006/relationships/image" Target="../media/image2.png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svg"/><Relationship Id="rId8" Type="http://schemas.openxmlformats.org/officeDocument/2006/relationships/image" Target="../media/image3.png"/><Relationship Id="rId7" Type="http://schemas.openxmlformats.org/officeDocument/2006/relationships/tags" Target="../tags/tag8.xml"/><Relationship Id="rId6" Type="http://schemas.openxmlformats.org/officeDocument/2006/relationships/image" Target="../media/image1.svg"/><Relationship Id="rId5" Type="http://schemas.openxmlformats.org/officeDocument/2006/relationships/image" Target="../media/image2.png"/><Relationship Id="rId4" Type="http://schemas.openxmlformats.org/officeDocument/2006/relationships/tags" Target="../tags/tag7.xml"/><Relationship Id="rId3" Type="http://schemas.openxmlformats.org/officeDocument/2006/relationships/image" Target="../media/image4.png"/><Relationship Id="rId2" Type="http://schemas.openxmlformats.org/officeDocument/2006/relationships/tags" Target="../tags/tag6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svg"/><Relationship Id="rId6" Type="http://schemas.openxmlformats.org/officeDocument/2006/relationships/image" Target="../media/image3.png"/><Relationship Id="rId5" Type="http://schemas.openxmlformats.org/officeDocument/2006/relationships/tags" Target="../tags/tag12.xml"/><Relationship Id="rId4" Type="http://schemas.openxmlformats.org/officeDocument/2006/relationships/image" Target="../media/image1.svg"/><Relationship Id="rId3" Type="http://schemas.openxmlformats.org/officeDocument/2006/relationships/image" Target="../media/image2.png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svg"/><Relationship Id="rId6" Type="http://schemas.openxmlformats.org/officeDocument/2006/relationships/image" Target="../media/image3.png"/><Relationship Id="rId5" Type="http://schemas.openxmlformats.org/officeDocument/2006/relationships/tags" Target="../tags/tag14.xml"/><Relationship Id="rId4" Type="http://schemas.openxmlformats.org/officeDocument/2006/relationships/image" Target="../media/image1.svg"/><Relationship Id="rId3" Type="http://schemas.openxmlformats.org/officeDocument/2006/relationships/image" Target="../media/image2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6" Type="http://schemas.openxmlformats.org/officeDocument/2006/relationships/image" Target="../media/image1.svg"/><Relationship Id="rId5" Type="http://schemas.openxmlformats.org/officeDocument/2006/relationships/image" Target="../media/image2.png"/><Relationship Id="rId4" Type="http://schemas.openxmlformats.org/officeDocument/2006/relationships/tags" Target="../tags/tag16.xml"/><Relationship Id="rId3" Type="http://schemas.openxmlformats.org/officeDocument/2006/relationships/image" Target="../media/image4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svg"/><Relationship Id="rId6" Type="http://schemas.openxmlformats.org/officeDocument/2006/relationships/image" Target="../media/image3.png"/><Relationship Id="rId5" Type="http://schemas.openxmlformats.org/officeDocument/2006/relationships/tags" Target="../tags/tag18.xml"/><Relationship Id="rId4" Type="http://schemas.openxmlformats.org/officeDocument/2006/relationships/image" Target="../media/image1.svg"/><Relationship Id="rId3" Type="http://schemas.openxmlformats.org/officeDocument/2006/relationships/image" Target="../media/image2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svg"/><Relationship Id="rId6" Type="http://schemas.openxmlformats.org/officeDocument/2006/relationships/image" Target="../media/image3.png"/><Relationship Id="rId5" Type="http://schemas.openxmlformats.org/officeDocument/2006/relationships/tags" Target="../tags/tag20.xml"/><Relationship Id="rId4" Type="http://schemas.openxmlformats.org/officeDocument/2006/relationships/image" Target="../media/image1.svg"/><Relationship Id="rId3" Type="http://schemas.openxmlformats.org/officeDocument/2006/relationships/image" Target="../media/image2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svg"/><Relationship Id="rId6" Type="http://schemas.openxmlformats.org/officeDocument/2006/relationships/image" Target="../media/image3.png"/><Relationship Id="rId5" Type="http://schemas.openxmlformats.org/officeDocument/2006/relationships/tags" Target="../tags/tag22.xml"/><Relationship Id="rId4" Type="http://schemas.openxmlformats.org/officeDocument/2006/relationships/image" Target="../media/image1.svg"/><Relationship Id="rId3" Type="http://schemas.openxmlformats.org/officeDocument/2006/relationships/image" Target="../media/image2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image" Target="../media/image1.png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image" Target="../media/image2.svg"/><Relationship Id="rId6" Type="http://schemas.openxmlformats.org/officeDocument/2006/relationships/image" Target="../media/image3.png"/><Relationship Id="rId5" Type="http://schemas.openxmlformats.org/officeDocument/2006/relationships/tags" Target="../tags/tag27.xml"/><Relationship Id="rId4" Type="http://schemas.openxmlformats.org/officeDocument/2006/relationships/image" Target="../media/image1.svg"/><Relationship Id="rId3" Type="http://schemas.openxmlformats.org/officeDocument/2006/relationships/image" Target="../media/image2.png"/><Relationship Id="rId2" Type="http://schemas.openxmlformats.org/officeDocument/2006/relationships/tags" Target="../tags/tag26.xml"/><Relationship Id="rId11" Type="http://schemas.openxmlformats.org/officeDocument/2006/relationships/tags" Target="../tags/tag31.xml"/><Relationship Id="rId10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35.xml"/><Relationship Id="rId8" Type="http://schemas.openxmlformats.org/officeDocument/2006/relationships/image" Target="../media/image2.svg"/><Relationship Id="rId7" Type="http://schemas.openxmlformats.org/officeDocument/2006/relationships/image" Target="../media/image3.png"/><Relationship Id="rId6" Type="http://schemas.openxmlformats.org/officeDocument/2006/relationships/tags" Target="../tags/tag34.xml"/><Relationship Id="rId5" Type="http://schemas.openxmlformats.org/officeDocument/2006/relationships/image" Target="../media/image1.svg"/><Relationship Id="rId4" Type="http://schemas.openxmlformats.org/officeDocument/2006/relationships/image" Target="../media/image2.png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3" Type="http://schemas.openxmlformats.org/officeDocument/2006/relationships/tags" Target="../tags/tag39.xml"/><Relationship Id="rId12" Type="http://schemas.openxmlformats.org/officeDocument/2006/relationships/tags" Target="../tags/tag38.xml"/><Relationship Id="rId11" Type="http://schemas.openxmlformats.org/officeDocument/2006/relationships/tags" Target="../tags/tag37.xml"/><Relationship Id="rId10" Type="http://schemas.openxmlformats.org/officeDocument/2006/relationships/tags" Target="../tags/tag36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8" Type="http://schemas.openxmlformats.org/officeDocument/2006/relationships/image" Target="../media/image2.svg"/><Relationship Id="rId7" Type="http://schemas.openxmlformats.org/officeDocument/2006/relationships/image" Target="../media/image3.png"/><Relationship Id="rId6" Type="http://schemas.openxmlformats.org/officeDocument/2006/relationships/tags" Target="../tags/tag42.xml"/><Relationship Id="rId5" Type="http://schemas.openxmlformats.org/officeDocument/2006/relationships/image" Target="../media/image1.svg"/><Relationship Id="rId4" Type="http://schemas.openxmlformats.org/officeDocument/2006/relationships/image" Target="../media/image2.png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4" Type="http://schemas.openxmlformats.org/officeDocument/2006/relationships/tags" Target="../tags/tag48.xml"/><Relationship Id="rId13" Type="http://schemas.openxmlformats.org/officeDocument/2006/relationships/tags" Target="../tags/tag47.xml"/><Relationship Id="rId12" Type="http://schemas.openxmlformats.org/officeDocument/2006/relationships/tags" Target="../tags/tag46.xml"/><Relationship Id="rId11" Type="http://schemas.openxmlformats.org/officeDocument/2006/relationships/tags" Target="../tags/tag45.xml"/><Relationship Id="rId10" Type="http://schemas.openxmlformats.org/officeDocument/2006/relationships/tags" Target="../tags/tag44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52.xml"/><Relationship Id="rId8" Type="http://schemas.openxmlformats.org/officeDocument/2006/relationships/image" Target="../media/image2.svg"/><Relationship Id="rId7" Type="http://schemas.openxmlformats.org/officeDocument/2006/relationships/image" Target="../media/image3.png"/><Relationship Id="rId6" Type="http://schemas.openxmlformats.org/officeDocument/2006/relationships/tags" Target="../tags/tag51.xml"/><Relationship Id="rId5" Type="http://schemas.openxmlformats.org/officeDocument/2006/relationships/image" Target="../media/image1.svg"/><Relationship Id="rId4" Type="http://schemas.openxmlformats.org/officeDocument/2006/relationships/image" Target="../media/image2.png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4" Type="http://schemas.openxmlformats.org/officeDocument/2006/relationships/tags" Target="../tags/tag57.xml"/><Relationship Id="rId13" Type="http://schemas.openxmlformats.org/officeDocument/2006/relationships/tags" Target="../tags/tag56.xml"/><Relationship Id="rId12" Type="http://schemas.openxmlformats.org/officeDocument/2006/relationships/tags" Target="../tags/tag55.xml"/><Relationship Id="rId11" Type="http://schemas.openxmlformats.org/officeDocument/2006/relationships/tags" Target="../tags/tag54.xml"/><Relationship Id="rId10" Type="http://schemas.openxmlformats.org/officeDocument/2006/relationships/tags" Target="../tags/tag53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61.xml"/><Relationship Id="rId8" Type="http://schemas.openxmlformats.org/officeDocument/2006/relationships/image" Target="../media/image2.svg"/><Relationship Id="rId7" Type="http://schemas.openxmlformats.org/officeDocument/2006/relationships/image" Target="../media/image3.png"/><Relationship Id="rId6" Type="http://schemas.openxmlformats.org/officeDocument/2006/relationships/tags" Target="../tags/tag60.xml"/><Relationship Id="rId5" Type="http://schemas.openxmlformats.org/officeDocument/2006/relationships/image" Target="../media/image1.svg"/><Relationship Id="rId4" Type="http://schemas.openxmlformats.org/officeDocument/2006/relationships/image" Target="../media/image2.png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4" Type="http://schemas.openxmlformats.org/officeDocument/2006/relationships/tags" Target="../tags/tag66.xml"/><Relationship Id="rId13" Type="http://schemas.openxmlformats.org/officeDocument/2006/relationships/tags" Target="../tags/tag65.xml"/><Relationship Id="rId12" Type="http://schemas.openxmlformats.org/officeDocument/2006/relationships/tags" Target="../tags/tag64.xml"/><Relationship Id="rId11" Type="http://schemas.openxmlformats.org/officeDocument/2006/relationships/tags" Target="../tags/tag63.xml"/><Relationship Id="rId10" Type="http://schemas.openxmlformats.org/officeDocument/2006/relationships/tags" Target="../tags/tag62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image" Target="../media/image2.svg"/><Relationship Id="rId7" Type="http://schemas.openxmlformats.org/officeDocument/2006/relationships/image" Target="../media/image3.png"/><Relationship Id="rId6" Type="http://schemas.openxmlformats.org/officeDocument/2006/relationships/tags" Target="../tags/tag69.xml"/><Relationship Id="rId5" Type="http://schemas.openxmlformats.org/officeDocument/2006/relationships/image" Target="../media/image1.svg"/><Relationship Id="rId4" Type="http://schemas.openxmlformats.org/officeDocument/2006/relationships/image" Target="../media/image2.png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6" Type="http://schemas.openxmlformats.org/officeDocument/2006/relationships/tags" Target="../tags/tag77.xml"/><Relationship Id="rId15" Type="http://schemas.openxmlformats.org/officeDocument/2006/relationships/tags" Target="../tags/tag76.xml"/><Relationship Id="rId14" Type="http://schemas.openxmlformats.org/officeDocument/2006/relationships/tags" Target="../tags/tag75.xml"/><Relationship Id="rId13" Type="http://schemas.openxmlformats.org/officeDocument/2006/relationships/tags" Target="../tags/tag74.xml"/><Relationship Id="rId12" Type="http://schemas.openxmlformats.org/officeDocument/2006/relationships/tags" Target="../tags/tag73.xml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81.xml"/><Relationship Id="rId8" Type="http://schemas.openxmlformats.org/officeDocument/2006/relationships/image" Target="../media/image2.svg"/><Relationship Id="rId7" Type="http://schemas.openxmlformats.org/officeDocument/2006/relationships/image" Target="../media/image3.png"/><Relationship Id="rId6" Type="http://schemas.openxmlformats.org/officeDocument/2006/relationships/tags" Target="../tags/tag80.xml"/><Relationship Id="rId5" Type="http://schemas.openxmlformats.org/officeDocument/2006/relationships/image" Target="../media/image1.svg"/><Relationship Id="rId4" Type="http://schemas.openxmlformats.org/officeDocument/2006/relationships/image" Target="../media/image2.png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3" Type="http://schemas.openxmlformats.org/officeDocument/2006/relationships/tags" Target="../tags/tag85.xml"/><Relationship Id="rId12" Type="http://schemas.openxmlformats.org/officeDocument/2006/relationships/tags" Target="../tags/tag84.xml"/><Relationship Id="rId11" Type="http://schemas.openxmlformats.org/officeDocument/2006/relationships/tags" Target="../tags/tag83.xml"/><Relationship Id="rId10" Type="http://schemas.openxmlformats.org/officeDocument/2006/relationships/tags" Target="../tags/tag82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image" Target="../media/image1.png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svg"/><Relationship Id="rId6" Type="http://schemas.openxmlformats.org/officeDocument/2006/relationships/image" Target="../media/image3.png"/><Relationship Id="rId5" Type="http://schemas.openxmlformats.org/officeDocument/2006/relationships/tags" Target="../tags/tag93.xml"/><Relationship Id="rId4" Type="http://schemas.openxmlformats.org/officeDocument/2006/relationships/image" Target="../media/image1.svg"/><Relationship Id="rId3" Type="http://schemas.openxmlformats.org/officeDocument/2006/relationships/image" Target="../media/image2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svg"/><Relationship Id="rId8" Type="http://schemas.openxmlformats.org/officeDocument/2006/relationships/image" Target="../media/image3.png"/><Relationship Id="rId7" Type="http://schemas.openxmlformats.org/officeDocument/2006/relationships/tags" Target="../tags/tag96.xml"/><Relationship Id="rId6" Type="http://schemas.openxmlformats.org/officeDocument/2006/relationships/image" Target="../media/image1.svg"/><Relationship Id="rId5" Type="http://schemas.openxmlformats.org/officeDocument/2006/relationships/image" Target="../media/image2.png"/><Relationship Id="rId4" Type="http://schemas.openxmlformats.org/officeDocument/2006/relationships/tags" Target="../tags/tag95.xml"/><Relationship Id="rId3" Type="http://schemas.openxmlformats.org/officeDocument/2006/relationships/image" Target="../media/image4.png"/><Relationship Id="rId2" Type="http://schemas.openxmlformats.org/officeDocument/2006/relationships/tags" Target="../tags/tag94.xml"/><Relationship Id="rId11" Type="http://schemas.openxmlformats.org/officeDocument/2006/relationships/tags" Target="../tags/tag98.xml"/><Relationship Id="rId10" Type="http://schemas.openxmlformats.org/officeDocument/2006/relationships/tags" Target="../tags/tag97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svg"/><Relationship Id="rId6" Type="http://schemas.openxmlformats.org/officeDocument/2006/relationships/image" Target="../media/image3.png"/><Relationship Id="rId5" Type="http://schemas.openxmlformats.org/officeDocument/2006/relationships/tags" Target="../tags/tag100.xml"/><Relationship Id="rId4" Type="http://schemas.openxmlformats.org/officeDocument/2006/relationships/image" Target="../media/image1.svg"/><Relationship Id="rId3" Type="http://schemas.openxmlformats.org/officeDocument/2006/relationships/image" Target="../media/image2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svg"/><Relationship Id="rId6" Type="http://schemas.openxmlformats.org/officeDocument/2006/relationships/image" Target="../media/image3.png"/><Relationship Id="rId5" Type="http://schemas.openxmlformats.org/officeDocument/2006/relationships/tags" Target="../tags/tag102.xml"/><Relationship Id="rId4" Type="http://schemas.openxmlformats.org/officeDocument/2006/relationships/image" Target="../media/image1.svg"/><Relationship Id="rId3" Type="http://schemas.openxmlformats.org/officeDocument/2006/relationships/image" Target="../media/image2.png"/><Relationship Id="rId2" Type="http://schemas.openxmlformats.org/officeDocument/2006/relationships/tags" Target="../tags/tag101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6" Type="http://schemas.openxmlformats.org/officeDocument/2006/relationships/image" Target="../media/image1.svg"/><Relationship Id="rId5" Type="http://schemas.openxmlformats.org/officeDocument/2006/relationships/image" Target="../media/image2.png"/><Relationship Id="rId4" Type="http://schemas.openxmlformats.org/officeDocument/2006/relationships/tags" Target="../tags/tag104.xml"/><Relationship Id="rId3" Type="http://schemas.openxmlformats.org/officeDocument/2006/relationships/image" Target="../media/image4.png"/><Relationship Id="rId2" Type="http://schemas.openxmlformats.org/officeDocument/2006/relationships/tags" Target="../tags/tag103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svg"/><Relationship Id="rId6" Type="http://schemas.openxmlformats.org/officeDocument/2006/relationships/image" Target="../media/image3.png"/><Relationship Id="rId5" Type="http://schemas.openxmlformats.org/officeDocument/2006/relationships/tags" Target="../tags/tag106.xml"/><Relationship Id="rId4" Type="http://schemas.openxmlformats.org/officeDocument/2006/relationships/image" Target="../media/image1.svg"/><Relationship Id="rId3" Type="http://schemas.openxmlformats.org/officeDocument/2006/relationships/image" Target="../media/image2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svg"/><Relationship Id="rId6" Type="http://schemas.openxmlformats.org/officeDocument/2006/relationships/image" Target="../media/image3.png"/><Relationship Id="rId5" Type="http://schemas.openxmlformats.org/officeDocument/2006/relationships/tags" Target="../tags/tag108.xml"/><Relationship Id="rId4" Type="http://schemas.openxmlformats.org/officeDocument/2006/relationships/image" Target="../media/image1.svg"/><Relationship Id="rId3" Type="http://schemas.openxmlformats.org/officeDocument/2006/relationships/image" Target="../media/image2.png"/><Relationship Id="rId2" Type="http://schemas.openxmlformats.org/officeDocument/2006/relationships/tags" Target="../tags/tag107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svg"/><Relationship Id="rId6" Type="http://schemas.openxmlformats.org/officeDocument/2006/relationships/image" Target="../media/image3.png"/><Relationship Id="rId5" Type="http://schemas.openxmlformats.org/officeDocument/2006/relationships/tags" Target="../tags/tag110.xml"/><Relationship Id="rId4" Type="http://schemas.openxmlformats.org/officeDocument/2006/relationships/image" Target="../media/image1.svg"/><Relationship Id="rId3" Type="http://schemas.openxmlformats.org/officeDocument/2006/relationships/image" Target="../media/image2.png"/><Relationship Id="rId2" Type="http://schemas.openxmlformats.org/officeDocument/2006/relationships/tags" Target="../tags/tag109.xml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image" Target="../media/image1.png"/><Relationship Id="rId2" Type="http://schemas.openxmlformats.org/officeDocument/2006/relationships/tags" Target="../tags/tag111.xml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image" Target="../media/image2.svg"/><Relationship Id="rId6" Type="http://schemas.openxmlformats.org/officeDocument/2006/relationships/image" Target="../media/image3.png"/><Relationship Id="rId5" Type="http://schemas.openxmlformats.org/officeDocument/2006/relationships/tags" Target="../tags/tag115.xml"/><Relationship Id="rId4" Type="http://schemas.openxmlformats.org/officeDocument/2006/relationships/image" Target="../media/image1.svg"/><Relationship Id="rId3" Type="http://schemas.openxmlformats.org/officeDocument/2006/relationships/image" Target="../media/image2.png"/><Relationship Id="rId2" Type="http://schemas.openxmlformats.org/officeDocument/2006/relationships/tags" Target="../tags/tag114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123.xml"/><Relationship Id="rId8" Type="http://schemas.openxmlformats.org/officeDocument/2006/relationships/image" Target="../media/image2.svg"/><Relationship Id="rId7" Type="http://schemas.openxmlformats.org/officeDocument/2006/relationships/image" Target="../media/image3.png"/><Relationship Id="rId6" Type="http://schemas.openxmlformats.org/officeDocument/2006/relationships/tags" Target="../tags/tag122.xml"/><Relationship Id="rId5" Type="http://schemas.openxmlformats.org/officeDocument/2006/relationships/image" Target="../media/image1.svg"/><Relationship Id="rId4" Type="http://schemas.openxmlformats.org/officeDocument/2006/relationships/image" Target="../media/image2.png"/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3" Type="http://schemas.openxmlformats.org/officeDocument/2006/relationships/tags" Target="../tags/tag127.xml"/><Relationship Id="rId12" Type="http://schemas.openxmlformats.org/officeDocument/2006/relationships/tags" Target="../tags/tag126.xml"/><Relationship Id="rId11" Type="http://schemas.openxmlformats.org/officeDocument/2006/relationships/tags" Target="../tags/tag125.xml"/><Relationship Id="rId10" Type="http://schemas.openxmlformats.org/officeDocument/2006/relationships/tags" Target="../tags/tag124.xml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9" Type="http://schemas.openxmlformats.org/officeDocument/2006/relationships/tags" Target="../tags/tag131.xml"/><Relationship Id="rId8" Type="http://schemas.openxmlformats.org/officeDocument/2006/relationships/image" Target="../media/image2.svg"/><Relationship Id="rId7" Type="http://schemas.openxmlformats.org/officeDocument/2006/relationships/image" Target="../media/image3.png"/><Relationship Id="rId6" Type="http://schemas.openxmlformats.org/officeDocument/2006/relationships/tags" Target="../tags/tag130.xml"/><Relationship Id="rId5" Type="http://schemas.openxmlformats.org/officeDocument/2006/relationships/image" Target="../media/image1.svg"/><Relationship Id="rId4" Type="http://schemas.openxmlformats.org/officeDocument/2006/relationships/image" Target="../media/image2.png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4" Type="http://schemas.openxmlformats.org/officeDocument/2006/relationships/tags" Target="../tags/tag136.xml"/><Relationship Id="rId13" Type="http://schemas.openxmlformats.org/officeDocument/2006/relationships/tags" Target="../tags/tag135.xml"/><Relationship Id="rId12" Type="http://schemas.openxmlformats.org/officeDocument/2006/relationships/tags" Target="../tags/tag134.xml"/><Relationship Id="rId11" Type="http://schemas.openxmlformats.org/officeDocument/2006/relationships/tags" Target="../tags/tag133.xml"/><Relationship Id="rId10" Type="http://schemas.openxmlformats.org/officeDocument/2006/relationships/tags" Target="../tags/tag132.xml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image" Target="../media/image2.svg"/><Relationship Id="rId7" Type="http://schemas.openxmlformats.org/officeDocument/2006/relationships/image" Target="../media/image3.png"/><Relationship Id="rId6" Type="http://schemas.openxmlformats.org/officeDocument/2006/relationships/tags" Target="../tags/tag139.xml"/><Relationship Id="rId5" Type="http://schemas.openxmlformats.org/officeDocument/2006/relationships/image" Target="../media/image1.svg"/><Relationship Id="rId4" Type="http://schemas.openxmlformats.org/officeDocument/2006/relationships/image" Target="../media/image2.png"/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tags" Target="../tags/tag149.xml"/><Relationship Id="rId8" Type="http://schemas.openxmlformats.org/officeDocument/2006/relationships/image" Target="../media/image2.svg"/><Relationship Id="rId7" Type="http://schemas.openxmlformats.org/officeDocument/2006/relationships/image" Target="../media/image3.png"/><Relationship Id="rId6" Type="http://schemas.openxmlformats.org/officeDocument/2006/relationships/tags" Target="../tags/tag148.xml"/><Relationship Id="rId5" Type="http://schemas.openxmlformats.org/officeDocument/2006/relationships/image" Target="../media/image1.svg"/><Relationship Id="rId4" Type="http://schemas.openxmlformats.org/officeDocument/2006/relationships/image" Target="../media/image2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4" Type="http://schemas.openxmlformats.org/officeDocument/2006/relationships/tags" Target="../tags/tag154.xml"/><Relationship Id="rId13" Type="http://schemas.openxmlformats.org/officeDocument/2006/relationships/tags" Target="../tags/tag153.xml"/><Relationship Id="rId12" Type="http://schemas.openxmlformats.org/officeDocument/2006/relationships/tags" Target="../tags/tag152.xml"/><Relationship Id="rId11" Type="http://schemas.openxmlformats.org/officeDocument/2006/relationships/tags" Target="../tags/tag151.xml"/><Relationship Id="rId10" Type="http://schemas.openxmlformats.org/officeDocument/2006/relationships/tags" Target="../tags/tag150.xml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9" Type="http://schemas.openxmlformats.org/officeDocument/2006/relationships/tags" Target="../tags/tag158.xml"/><Relationship Id="rId8" Type="http://schemas.openxmlformats.org/officeDocument/2006/relationships/image" Target="../media/image2.svg"/><Relationship Id="rId7" Type="http://schemas.openxmlformats.org/officeDocument/2006/relationships/image" Target="../media/image3.png"/><Relationship Id="rId6" Type="http://schemas.openxmlformats.org/officeDocument/2006/relationships/tags" Target="../tags/tag157.xml"/><Relationship Id="rId5" Type="http://schemas.openxmlformats.org/officeDocument/2006/relationships/image" Target="../media/image1.svg"/><Relationship Id="rId4" Type="http://schemas.openxmlformats.org/officeDocument/2006/relationships/image" Target="../media/image2.png"/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6" Type="http://schemas.openxmlformats.org/officeDocument/2006/relationships/tags" Target="../tags/tag165.xml"/><Relationship Id="rId15" Type="http://schemas.openxmlformats.org/officeDocument/2006/relationships/tags" Target="../tags/tag164.xml"/><Relationship Id="rId14" Type="http://schemas.openxmlformats.org/officeDocument/2006/relationships/tags" Target="../tags/tag163.xml"/><Relationship Id="rId13" Type="http://schemas.openxmlformats.org/officeDocument/2006/relationships/tags" Target="../tags/tag162.xml"/><Relationship Id="rId12" Type="http://schemas.openxmlformats.org/officeDocument/2006/relationships/tags" Target="../tags/tag161.xml"/><Relationship Id="rId11" Type="http://schemas.openxmlformats.org/officeDocument/2006/relationships/tags" Target="../tags/tag160.xml"/><Relationship Id="rId10" Type="http://schemas.openxmlformats.org/officeDocument/2006/relationships/tags" Target="../tags/tag159.xml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9" Type="http://schemas.openxmlformats.org/officeDocument/2006/relationships/tags" Target="../tags/tag169.xml"/><Relationship Id="rId8" Type="http://schemas.openxmlformats.org/officeDocument/2006/relationships/image" Target="../media/image2.svg"/><Relationship Id="rId7" Type="http://schemas.openxmlformats.org/officeDocument/2006/relationships/image" Target="../media/image3.png"/><Relationship Id="rId6" Type="http://schemas.openxmlformats.org/officeDocument/2006/relationships/tags" Target="../tags/tag168.xml"/><Relationship Id="rId5" Type="http://schemas.openxmlformats.org/officeDocument/2006/relationships/image" Target="../media/image1.svg"/><Relationship Id="rId4" Type="http://schemas.openxmlformats.org/officeDocument/2006/relationships/image" Target="../media/image2.png"/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3" Type="http://schemas.openxmlformats.org/officeDocument/2006/relationships/tags" Target="../tags/tag173.xml"/><Relationship Id="rId12" Type="http://schemas.openxmlformats.org/officeDocument/2006/relationships/tags" Target="../tags/tag172.xml"/><Relationship Id="rId11" Type="http://schemas.openxmlformats.org/officeDocument/2006/relationships/tags" Target="../tags/tag171.xml"/><Relationship Id="rId10" Type="http://schemas.openxmlformats.org/officeDocument/2006/relationships/tags" Target="../tags/tag170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 userDrawn="1"/>
        </p:nvSpPr>
        <p:spPr>
          <a:xfrm>
            <a:off x="-36059" y="2270350"/>
            <a:ext cx="5746382" cy="220859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anchor="ctr"/>
          <a:lstStyle/>
          <a:p>
            <a:pPr algn="ctr" defTabSz="1645285"/>
            <a:endParaRPr lang="zh-CN" altLang="en-US" sz="2300">
              <a:solidFill>
                <a:srgbClr val="1F497D"/>
              </a:solidFill>
            </a:endParaRPr>
          </a:p>
        </p:txBody>
      </p:sp>
      <p:sp>
        <p:nvSpPr>
          <p:cNvPr id="38" name="矩形 37"/>
          <p:cNvSpPr/>
          <p:nvPr userDrawn="1"/>
        </p:nvSpPr>
        <p:spPr>
          <a:xfrm>
            <a:off x="5806311" y="2270358"/>
            <a:ext cx="383833" cy="220859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lstStyle/>
          <a:p>
            <a:pPr algn="ctr" defTabSz="1218565"/>
            <a:endParaRPr lang="zh-CN" altLang="en-US" sz="2300">
              <a:solidFill>
                <a:srgbClr val="1F497D"/>
              </a:solidFill>
            </a:endParaRPr>
          </a:p>
        </p:txBody>
      </p:sp>
      <p:sp>
        <p:nvSpPr>
          <p:cNvPr id="40" name="文本占位符 3"/>
          <p:cNvSpPr txBox="1"/>
          <p:nvPr userDrawn="1"/>
        </p:nvSpPr>
        <p:spPr>
          <a:xfrm>
            <a:off x="6382208" y="2301902"/>
            <a:ext cx="5580284" cy="576154"/>
          </a:xfrm>
          <a:prstGeom prst="rect">
            <a:avLst/>
          </a:prstGeom>
        </p:spPr>
        <p:txBody>
          <a:bodyPr vert="horz" lIns="121865" tIns="60932" rIns="121865" bIns="60932" rtlCol="0" anchor="ctr">
            <a:noAutofit/>
          </a:bodyPr>
          <a:lstStyle>
            <a:defPPr>
              <a:defRPr lang="zh-CN"/>
            </a:defPPr>
            <a:lvl1pPr indent="0" defTabSz="91440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defTabSz="914400">
              <a:spcBef>
                <a:spcPct val="20000"/>
              </a:spcBef>
              <a:buFont typeface="Arial" panose="020B0604020202020204" pitchFamily="34" charset="0"/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defTabSz="914400">
              <a:spcBef>
                <a:spcPct val="200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defTabSz="914400">
              <a:spcBef>
                <a:spcPct val="2000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defTabSz="914400">
              <a:spcBef>
                <a:spcPct val="2000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defTabSz="914400">
              <a:spcBef>
                <a:spcPct val="2000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defTabSz="914400">
              <a:spcBef>
                <a:spcPct val="2000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defTabSz="914400">
              <a:spcBef>
                <a:spcPct val="2000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defTabSz="914400">
              <a:spcBef>
                <a:spcPct val="2000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zh-CN" altLang="en-US" dirty="0"/>
          </a:p>
        </p:txBody>
      </p:sp>
      <p:sp>
        <p:nvSpPr>
          <p:cNvPr id="41" name="矩形 40"/>
          <p:cNvSpPr/>
          <p:nvPr userDrawn="1"/>
        </p:nvSpPr>
        <p:spPr>
          <a:xfrm>
            <a:off x="6382206" y="3047295"/>
            <a:ext cx="5375057" cy="60984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21897" tIns="60948" rIns="121897" bIns="60948" rtlCol="0" anchor="ctr"/>
          <a:lstStyle/>
          <a:p>
            <a:pPr algn="ctr" defTabSz="1218565"/>
            <a:endParaRPr lang="en-US" sz="2300">
              <a:solidFill>
                <a:srgbClr val="1F497D"/>
              </a:solidFill>
            </a:endParaRPr>
          </a:p>
        </p:txBody>
      </p:sp>
      <p:sp>
        <p:nvSpPr>
          <p:cNvPr id="42" name="矩形 41"/>
          <p:cNvSpPr/>
          <p:nvPr userDrawn="1"/>
        </p:nvSpPr>
        <p:spPr>
          <a:xfrm>
            <a:off x="6433439" y="3047291"/>
            <a:ext cx="4795249" cy="1824488"/>
          </a:xfrm>
          <a:prstGeom prst="rect">
            <a:avLst/>
          </a:prstGeom>
        </p:spPr>
        <p:txBody>
          <a:bodyPr vert="horz" lIns="121865" tIns="60932" rIns="121865" bIns="60932" rtlCol="0" anchor="ctr">
            <a:noAutofit/>
          </a:bodyPr>
          <a:lstStyle/>
          <a:p>
            <a:pPr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57" y="2131880"/>
            <a:ext cx="10361581" cy="146923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14" y="3886920"/>
            <a:ext cx="8533067" cy="1752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609600" indent="0" algn="ctr">
              <a:buNone/>
              <a:defRPr/>
            </a:lvl2pPr>
            <a:lvl3pPr marL="1219200" indent="0" algn="ctr">
              <a:buNone/>
              <a:defRPr/>
            </a:lvl3pPr>
            <a:lvl4pPr marL="1829435" indent="0" algn="ctr">
              <a:buNone/>
              <a:defRPr/>
            </a:lvl4pPr>
            <a:lvl5pPr marL="2439035" indent="0" algn="ctr">
              <a:buNone/>
              <a:defRPr/>
            </a:lvl5pPr>
            <a:lvl6pPr marL="3048635" indent="0" algn="ctr">
              <a:buNone/>
              <a:defRPr/>
            </a:lvl6pPr>
            <a:lvl7pPr marL="3658235" indent="0" algn="ctr">
              <a:buNone/>
              <a:defRPr/>
            </a:lvl7pPr>
            <a:lvl8pPr marL="4267835" indent="0" algn="ctr">
              <a:buNone/>
              <a:defRPr/>
            </a:lvl8pPr>
            <a:lvl9pPr marL="4877435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0"/>
          </p:nvPr>
        </p:nvSpPr>
        <p:spPr>
          <a:xfrm>
            <a:off x="4164949" y="6357528"/>
            <a:ext cx="3860197" cy="366251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736235" y="6357528"/>
            <a:ext cx="2844356" cy="3662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B93AB00-E8F8-1E49-B0D3-CC2F3FED4F3C}" type="slidenum">
              <a:rPr lang="zh-CN" altLang="en-US"/>
            </a:fld>
            <a:endParaRPr lang="zh-CN" alt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16048" y="196122"/>
            <a:ext cx="7461389" cy="56386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800" b="1">
                <a:solidFill>
                  <a:srgbClr val="22568A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-1" y="196121"/>
            <a:ext cx="996933" cy="5743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 dirty="0"/>
          </a:p>
        </p:txBody>
      </p:sp>
      <p:sp>
        <p:nvSpPr>
          <p:cNvPr id="9" name="矩形 8"/>
          <p:cNvSpPr/>
          <p:nvPr/>
        </p:nvSpPr>
        <p:spPr>
          <a:xfrm>
            <a:off x="996932" y="196121"/>
            <a:ext cx="211570" cy="5743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cxnSp>
        <p:nvCxnSpPr>
          <p:cNvPr id="10" name="直接连接符 9"/>
          <p:cNvCxnSpPr/>
          <p:nvPr/>
        </p:nvCxnSpPr>
        <p:spPr>
          <a:xfrm>
            <a:off x="1102717" y="759982"/>
            <a:ext cx="195973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196886"/>
            <a:ext cx="996795" cy="563667"/>
          </a:xfrm>
          <a:prstGeom prst="rect">
            <a:avLst/>
          </a:prstGeom>
          <a:solidFill>
            <a:srgbClr val="22568A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序号</a:t>
            </a:r>
            <a:endParaRPr lang="zh-CN" altLang="en-US" dirty="0"/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10550527" y="78719"/>
            <a:ext cx="1526810" cy="464648"/>
            <a:chOff x="2505076" y="2741131"/>
            <a:chExt cx="4398961" cy="13382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3" name="组合 12"/>
            <p:cNvGrpSpPr/>
            <p:nvPr/>
          </p:nvGrpSpPr>
          <p:grpSpPr>
            <a:xfrm>
              <a:off x="2505076" y="2741131"/>
              <a:ext cx="1196975" cy="1338263"/>
              <a:chOff x="2505076" y="1989137"/>
              <a:chExt cx="1196975" cy="1338263"/>
            </a:xfrm>
          </p:grpSpPr>
          <p:sp>
            <p:nvSpPr>
              <p:cNvPr id="15" name="Freeform 31"/>
              <p:cNvSpPr>
                <a:spLocks noEditPoints="1"/>
              </p:cNvSpPr>
              <p:nvPr/>
            </p:nvSpPr>
            <p:spPr bwMode="auto">
              <a:xfrm>
                <a:off x="2505076" y="1989137"/>
                <a:ext cx="1196975" cy="1338263"/>
              </a:xfrm>
              <a:custGeom>
                <a:avLst/>
                <a:gdLst>
                  <a:gd name="T0" fmla="*/ 313 w 651"/>
                  <a:gd name="T1" fmla="*/ 0 h 728"/>
                  <a:gd name="T2" fmla="*/ 338 w 651"/>
                  <a:gd name="T3" fmla="*/ 0 h 728"/>
                  <a:gd name="T4" fmla="*/ 384 w 651"/>
                  <a:gd name="T5" fmla="*/ 25 h 728"/>
                  <a:gd name="T6" fmla="*/ 622 w 651"/>
                  <a:gd name="T7" fmla="*/ 162 h 728"/>
                  <a:gd name="T8" fmla="*/ 650 w 651"/>
                  <a:gd name="T9" fmla="*/ 216 h 728"/>
                  <a:gd name="T10" fmla="*/ 649 w 651"/>
                  <a:gd name="T11" fmla="*/ 512 h 728"/>
                  <a:gd name="T12" fmla="*/ 623 w 651"/>
                  <a:gd name="T13" fmla="*/ 566 h 728"/>
                  <a:gd name="T14" fmla="*/ 363 w 651"/>
                  <a:gd name="T15" fmla="*/ 715 h 728"/>
                  <a:gd name="T16" fmla="*/ 338 w 651"/>
                  <a:gd name="T17" fmla="*/ 728 h 728"/>
                  <a:gd name="T18" fmla="*/ 311 w 651"/>
                  <a:gd name="T19" fmla="*/ 728 h 728"/>
                  <a:gd name="T20" fmla="*/ 37 w 651"/>
                  <a:gd name="T21" fmla="*/ 572 h 728"/>
                  <a:gd name="T22" fmla="*/ 0 w 651"/>
                  <a:gd name="T23" fmla="*/ 531 h 728"/>
                  <a:gd name="T24" fmla="*/ 0 w 651"/>
                  <a:gd name="T25" fmla="*/ 198 h 728"/>
                  <a:gd name="T26" fmla="*/ 32 w 651"/>
                  <a:gd name="T27" fmla="*/ 159 h 728"/>
                  <a:gd name="T28" fmla="*/ 291 w 651"/>
                  <a:gd name="T29" fmla="*/ 10 h 728"/>
                  <a:gd name="T30" fmla="*/ 313 w 651"/>
                  <a:gd name="T31" fmla="*/ 0 h 728"/>
                  <a:gd name="T32" fmla="*/ 142 w 651"/>
                  <a:gd name="T33" fmla="*/ 272 h 728"/>
                  <a:gd name="T34" fmla="*/ 143 w 651"/>
                  <a:gd name="T35" fmla="*/ 458 h 728"/>
                  <a:gd name="T36" fmla="*/ 298 w 651"/>
                  <a:gd name="T37" fmla="*/ 550 h 728"/>
                  <a:gd name="T38" fmla="*/ 343 w 651"/>
                  <a:gd name="T39" fmla="*/ 554 h 728"/>
                  <a:gd name="T40" fmla="*/ 483 w 651"/>
                  <a:gd name="T41" fmla="*/ 474 h 728"/>
                  <a:gd name="T42" fmla="*/ 506 w 651"/>
                  <a:gd name="T43" fmla="*/ 459 h 728"/>
                  <a:gd name="T44" fmla="*/ 507 w 651"/>
                  <a:gd name="T45" fmla="*/ 272 h 728"/>
                  <a:gd name="T46" fmla="*/ 462 w 651"/>
                  <a:gd name="T47" fmla="*/ 239 h 728"/>
                  <a:gd name="T48" fmla="*/ 439 w 651"/>
                  <a:gd name="T49" fmla="*/ 280 h 728"/>
                  <a:gd name="T50" fmla="*/ 439 w 651"/>
                  <a:gd name="T51" fmla="*/ 400 h 728"/>
                  <a:gd name="T52" fmla="*/ 422 w 651"/>
                  <a:gd name="T53" fmla="*/ 433 h 728"/>
                  <a:gd name="T54" fmla="*/ 353 w 651"/>
                  <a:gd name="T55" fmla="*/ 473 h 728"/>
                  <a:gd name="T56" fmla="*/ 324 w 651"/>
                  <a:gd name="T57" fmla="*/ 487 h 728"/>
                  <a:gd name="T58" fmla="*/ 285 w 651"/>
                  <a:gd name="T59" fmla="*/ 466 h 728"/>
                  <a:gd name="T60" fmla="*/ 219 w 651"/>
                  <a:gd name="T61" fmla="*/ 427 h 728"/>
                  <a:gd name="T62" fmla="*/ 209 w 651"/>
                  <a:gd name="T63" fmla="*/ 396 h 728"/>
                  <a:gd name="T64" fmla="*/ 209 w 651"/>
                  <a:gd name="T65" fmla="*/ 272 h 728"/>
                  <a:gd name="T66" fmla="*/ 186 w 651"/>
                  <a:gd name="T67" fmla="*/ 238 h 728"/>
                  <a:gd name="T68" fmla="*/ 142 w 651"/>
                  <a:gd name="T69" fmla="*/ 272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1" h="728">
                    <a:moveTo>
                      <a:pt x="313" y="0"/>
                    </a:moveTo>
                    <a:cubicBezTo>
                      <a:pt x="338" y="0"/>
                      <a:pt x="338" y="0"/>
                      <a:pt x="338" y="0"/>
                    </a:cubicBezTo>
                    <a:cubicBezTo>
                      <a:pt x="354" y="7"/>
                      <a:pt x="368" y="16"/>
                      <a:pt x="384" y="25"/>
                    </a:cubicBezTo>
                    <a:cubicBezTo>
                      <a:pt x="463" y="71"/>
                      <a:pt x="542" y="116"/>
                      <a:pt x="622" y="162"/>
                    </a:cubicBezTo>
                    <a:cubicBezTo>
                      <a:pt x="641" y="172"/>
                      <a:pt x="651" y="194"/>
                      <a:pt x="650" y="216"/>
                    </a:cubicBezTo>
                    <a:cubicBezTo>
                      <a:pt x="649" y="315"/>
                      <a:pt x="650" y="413"/>
                      <a:pt x="649" y="512"/>
                    </a:cubicBezTo>
                    <a:cubicBezTo>
                      <a:pt x="650" y="533"/>
                      <a:pt x="642" y="556"/>
                      <a:pt x="623" y="566"/>
                    </a:cubicBezTo>
                    <a:cubicBezTo>
                      <a:pt x="536" y="616"/>
                      <a:pt x="449" y="665"/>
                      <a:pt x="363" y="715"/>
                    </a:cubicBezTo>
                    <a:cubicBezTo>
                      <a:pt x="355" y="719"/>
                      <a:pt x="346" y="724"/>
                      <a:pt x="338" y="728"/>
                    </a:cubicBezTo>
                    <a:cubicBezTo>
                      <a:pt x="311" y="728"/>
                      <a:pt x="311" y="728"/>
                      <a:pt x="311" y="728"/>
                    </a:cubicBezTo>
                    <a:cubicBezTo>
                      <a:pt x="218" y="677"/>
                      <a:pt x="128" y="623"/>
                      <a:pt x="37" y="572"/>
                    </a:cubicBezTo>
                    <a:cubicBezTo>
                      <a:pt x="20" y="563"/>
                      <a:pt x="6" y="549"/>
                      <a:pt x="0" y="531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5" y="181"/>
                      <a:pt x="17" y="168"/>
                      <a:pt x="32" y="159"/>
                    </a:cubicBezTo>
                    <a:cubicBezTo>
                      <a:pt x="118" y="110"/>
                      <a:pt x="205" y="60"/>
                      <a:pt x="291" y="10"/>
                    </a:cubicBezTo>
                    <a:cubicBezTo>
                      <a:pt x="298" y="7"/>
                      <a:pt x="306" y="3"/>
                      <a:pt x="313" y="0"/>
                    </a:cubicBezTo>
                    <a:moveTo>
                      <a:pt x="142" y="272"/>
                    </a:moveTo>
                    <a:cubicBezTo>
                      <a:pt x="142" y="334"/>
                      <a:pt x="142" y="396"/>
                      <a:pt x="143" y="458"/>
                    </a:cubicBezTo>
                    <a:cubicBezTo>
                      <a:pt x="192" y="492"/>
                      <a:pt x="247" y="518"/>
                      <a:pt x="298" y="550"/>
                    </a:cubicBezTo>
                    <a:cubicBezTo>
                      <a:pt x="311" y="559"/>
                      <a:pt x="329" y="563"/>
                      <a:pt x="343" y="554"/>
                    </a:cubicBezTo>
                    <a:cubicBezTo>
                      <a:pt x="390" y="528"/>
                      <a:pt x="436" y="500"/>
                      <a:pt x="483" y="474"/>
                    </a:cubicBezTo>
                    <a:cubicBezTo>
                      <a:pt x="491" y="469"/>
                      <a:pt x="498" y="464"/>
                      <a:pt x="506" y="459"/>
                    </a:cubicBezTo>
                    <a:cubicBezTo>
                      <a:pt x="507" y="397"/>
                      <a:pt x="506" y="334"/>
                      <a:pt x="507" y="272"/>
                    </a:cubicBezTo>
                    <a:cubicBezTo>
                      <a:pt x="508" y="250"/>
                      <a:pt x="483" y="231"/>
                      <a:pt x="462" y="239"/>
                    </a:cubicBezTo>
                    <a:cubicBezTo>
                      <a:pt x="446" y="245"/>
                      <a:pt x="438" y="263"/>
                      <a:pt x="439" y="280"/>
                    </a:cubicBezTo>
                    <a:cubicBezTo>
                      <a:pt x="439" y="320"/>
                      <a:pt x="439" y="360"/>
                      <a:pt x="439" y="400"/>
                    </a:cubicBezTo>
                    <a:cubicBezTo>
                      <a:pt x="439" y="413"/>
                      <a:pt x="433" y="427"/>
                      <a:pt x="422" y="433"/>
                    </a:cubicBezTo>
                    <a:cubicBezTo>
                      <a:pt x="399" y="446"/>
                      <a:pt x="376" y="459"/>
                      <a:pt x="353" y="473"/>
                    </a:cubicBezTo>
                    <a:cubicBezTo>
                      <a:pt x="344" y="478"/>
                      <a:pt x="335" y="485"/>
                      <a:pt x="324" y="487"/>
                    </a:cubicBezTo>
                    <a:cubicBezTo>
                      <a:pt x="310" y="482"/>
                      <a:pt x="298" y="473"/>
                      <a:pt x="285" y="466"/>
                    </a:cubicBezTo>
                    <a:cubicBezTo>
                      <a:pt x="264" y="453"/>
                      <a:pt x="240" y="442"/>
                      <a:pt x="219" y="427"/>
                    </a:cubicBezTo>
                    <a:cubicBezTo>
                      <a:pt x="213" y="418"/>
                      <a:pt x="209" y="407"/>
                      <a:pt x="209" y="396"/>
                    </a:cubicBezTo>
                    <a:cubicBezTo>
                      <a:pt x="209" y="355"/>
                      <a:pt x="210" y="313"/>
                      <a:pt x="209" y="272"/>
                    </a:cubicBezTo>
                    <a:cubicBezTo>
                      <a:pt x="210" y="257"/>
                      <a:pt x="199" y="243"/>
                      <a:pt x="186" y="238"/>
                    </a:cubicBezTo>
                    <a:cubicBezTo>
                      <a:pt x="165" y="231"/>
                      <a:pt x="141" y="250"/>
                      <a:pt x="142" y="272"/>
                    </a:cubicBezTo>
                    <a:close/>
                  </a:path>
                </a:pathLst>
              </a:custGeom>
              <a:solidFill>
                <a:srgbClr val="2256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5" tIns="45712" rIns="91425" bIns="45712" numCol="1" anchor="t" anchorCtr="0" compatLnSpc="1"/>
              <a:lstStyle/>
              <a:p>
                <a:endParaRPr lang="zh-CN" altLang="en-US" sz="1800">
                  <a:solidFill>
                    <a:srgbClr val="22568A"/>
                  </a:solidFill>
                </a:endParaRPr>
              </a:p>
            </p:txBody>
          </p:sp>
          <p:sp>
            <p:nvSpPr>
              <p:cNvPr id="16" name="Freeform 33"/>
              <p:cNvSpPr/>
              <p:nvPr/>
            </p:nvSpPr>
            <p:spPr bwMode="auto">
              <a:xfrm>
                <a:off x="2763838" y="2413000"/>
                <a:ext cx="676275" cy="611188"/>
              </a:xfrm>
              <a:custGeom>
                <a:avLst/>
                <a:gdLst>
                  <a:gd name="T0" fmla="*/ 1 w 367"/>
                  <a:gd name="T1" fmla="*/ 41 h 332"/>
                  <a:gd name="T2" fmla="*/ 45 w 367"/>
                  <a:gd name="T3" fmla="*/ 7 h 332"/>
                  <a:gd name="T4" fmla="*/ 68 w 367"/>
                  <a:gd name="T5" fmla="*/ 41 h 332"/>
                  <a:gd name="T6" fmla="*/ 68 w 367"/>
                  <a:gd name="T7" fmla="*/ 165 h 332"/>
                  <a:gd name="T8" fmla="*/ 78 w 367"/>
                  <a:gd name="T9" fmla="*/ 196 h 332"/>
                  <a:gd name="T10" fmla="*/ 144 w 367"/>
                  <a:gd name="T11" fmla="*/ 235 h 332"/>
                  <a:gd name="T12" fmla="*/ 183 w 367"/>
                  <a:gd name="T13" fmla="*/ 256 h 332"/>
                  <a:gd name="T14" fmla="*/ 212 w 367"/>
                  <a:gd name="T15" fmla="*/ 242 h 332"/>
                  <a:gd name="T16" fmla="*/ 281 w 367"/>
                  <a:gd name="T17" fmla="*/ 202 h 332"/>
                  <a:gd name="T18" fmla="*/ 298 w 367"/>
                  <a:gd name="T19" fmla="*/ 169 h 332"/>
                  <a:gd name="T20" fmla="*/ 298 w 367"/>
                  <a:gd name="T21" fmla="*/ 49 h 332"/>
                  <a:gd name="T22" fmla="*/ 321 w 367"/>
                  <a:gd name="T23" fmla="*/ 8 h 332"/>
                  <a:gd name="T24" fmla="*/ 366 w 367"/>
                  <a:gd name="T25" fmla="*/ 41 h 332"/>
                  <a:gd name="T26" fmla="*/ 365 w 367"/>
                  <a:gd name="T27" fmla="*/ 228 h 332"/>
                  <a:gd name="T28" fmla="*/ 342 w 367"/>
                  <a:gd name="T29" fmla="*/ 243 h 332"/>
                  <a:gd name="T30" fmla="*/ 202 w 367"/>
                  <a:gd name="T31" fmla="*/ 323 h 332"/>
                  <a:gd name="T32" fmla="*/ 157 w 367"/>
                  <a:gd name="T33" fmla="*/ 319 h 332"/>
                  <a:gd name="T34" fmla="*/ 2 w 367"/>
                  <a:gd name="T35" fmla="*/ 227 h 332"/>
                  <a:gd name="T36" fmla="*/ 1 w 367"/>
                  <a:gd name="T37" fmla="*/ 41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7" h="332">
                    <a:moveTo>
                      <a:pt x="1" y="41"/>
                    </a:moveTo>
                    <a:cubicBezTo>
                      <a:pt x="0" y="19"/>
                      <a:pt x="24" y="0"/>
                      <a:pt x="45" y="7"/>
                    </a:cubicBezTo>
                    <a:cubicBezTo>
                      <a:pt x="58" y="12"/>
                      <a:pt x="69" y="26"/>
                      <a:pt x="68" y="41"/>
                    </a:cubicBezTo>
                    <a:cubicBezTo>
                      <a:pt x="69" y="82"/>
                      <a:pt x="68" y="124"/>
                      <a:pt x="68" y="165"/>
                    </a:cubicBezTo>
                    <a:cubicBezTo>
                      <a:pt x="68" y="176"/>
                      <a:pt x="72" y="187"/>
                      <a:pt x="78" y="196"/>
                    </a:cubicBezTo>
                    <a:cubicBezTo>
                      <a:pt x="99" y="211"/>
                      <a:pt x="123" y="222"/>
                      <a:pt x="144" y="235"/>
                    </a:cubicBezTo>
                    <a:cubicBezTo>
                      <a:pt x="157" y="242"/>
                      <a:pt x="169" y="251"/>
                      <a:pt x="183" y="256"/>
                    </a:cubicBezTo>
                    <a:cubicBezTo>
                      <a:pt x="194" y="254"/>
                      <a:pt x="203" y="247"/>
                      <a:pt x="212" y="242"/>
                    </a:cubicBezTo>
                    <a:cubicBezTo>
                      <a:pt x="235" y="228"/>
                      <a:pt x="258" y="215"/>
                      <a:pt x="281" y="202"/>
                    </a:cubicBezTo>
                    <a:cubicBezTo>
                      <a:pt x="292" y="196"/>
                      <a:pt x="298" y="182"/>
                      <a:pt x="298" y="169"/>
                    </a:cubicBezTo>
                    <a:cubicBezTo>
                      <a:pt x="298" y="129"/>
                      <a:pt x="298" y="89"/>
                      <a:pt x="298" y="49"/>
                    </a:cubicBezTo>
                    <a:cubicBezTo>
                      <a:pt x="297" y="32"/>
                      <a:pt x="305" y="14"/>
                      <a:pt x="321" y="8"/>
                    </a:cubicBezTo>
                    <a:cubicBezTo>
                      <a:pt x="342" y="0"/>
                      <a:pt x="367" y="19"/>
                      <a:pt x="366" y="41"/>
                    </a:cubicBezTo>
                    <a:cubicBezTo>
                      <a:pt x="365" y="103"/>
                      <a:pt x="366" y="166"/>
                      <a:pt x="365" y="228"/>
                    </a:cubicBezTo>
                    <a:cubicBezTo>
                      <a:pt x="357" y="233"/>
                      <a:pt x="350" y="238"/>
                      <a:pt x="342" y="243"/>
                    </a:cubicBezTo>
                    <a:cubicBezTo>
                      <a:pt x="295" y="269"/>
                      <a:pt x="249" y="297"/>
                      <a:pt x="202" y="323"/>
                    </a:cubicBezTo>
                    <a:cubicBezTo>
                      <a:pt x="188" y="332"/>
                      <a:pt x="170" y="328"/>
                      <a:pt x="157" y="319"/>
                    </a:cubicBezTo>
                    <a:cubicBezTo>
                      <a:pt x="106" y="287"/>
                      <a:pt x="51" y="261"/>
                      <a:pt x="2" y="227"/>
                    </a:cubicBezTo>
                    <a:cubicBezTo>
                      <a:pt x="1" y="165"/>
                      <a:pt x="1" y="103"/>
                      <a:pt x="1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5" tIns="45712" rIns="91425" bIns="45712" numCol="1" anchor="t" anchorCtr="0" compatLnSpc="1"/>
              <a:lstStyle/>
              <a:p>
                <a:endParaRPr lang="zh-CN" altLang="en-US" sz="1800">
                  <a:solidFill>
                    <a:srgbClr val="22568A"/>
                  </a:solidFill>
                </a:endParaRPr>
              </a:p>
            </p:txBody>
          </p:sp>
        </p:grpSp>
        <p:sp>
          <p:nvSpPr>
            <p:cNvPr id="14" name="Freeform 47"/>
            <p:cNvSpPr>
              <a:spLocks noEditPoints="1"/>
            </p:cNvSpPr>
            <p:nvPr/>
          </p:nvSpPr>
          <p:spPr bwMode="auto">
            <a:xfrm>
              <a:off x="4140200" y="2788761"/>
              <a:ext cx="2763837" cy="1243002"/>
            </a:xfrm>
            <a:custGeom>
              <a:avLst/>
              <a:gdLst>
                <a:gd name="T0" fmla="*/ 798 w 1810"/>
                <a:gd name="T1" fmla="*/ 4 h 814"/>
                <a:gd name="T2" fmla="*/ 854 w 1810"/>
                <a:gd name="T3" fmla="*/ 255 h 814"/>
                <a:gd name="T4" fmla="*/ 469 w 1810"/>
                <a:gd name="T5" fmla="*/ 91 h 814"/>
                <a:gd name="T6" fmla="*/ 742 w 1810"/>
                <a:gd name="T7" fmla="*/ 116 h 814"/>
                <a:gd name="T8" fmla="*/ 742 w 1810"/>
                <a:gd name="T9" fmla="*/ 160 h 814"/>
                <a:gd name="T10" fmla="*/ 572 w 1810"/>
                <a:gd name="T11" fmla="*/ 229 h 814"/>
                <a:gd name="T12" fmla="*/ 1209 w 1810"/>
                <a:gd name="T13" fmla="*/ 0 h 814"/>
                <a:gd name="T14" fmla="*/ 1236 w 1810"/>
                <a:gd name="T15" fmla="*/ 156 h 814"/>
                <a:gd name="T16" fmla="*/ 1300 w 1810"/>
                <a:gd name="T17" fmla="*/ 282 h 814"/>
                <a:gd name="T18" fmla="*/ 1128 w 1810"/>
                <a:gd name="T19" fmla="*/ 394 h 814"/>
                <a:gd name="T20" fmla="*/ 1000 w 1810"/>
                <a:gd name="T21" fmla="*/ 354 h 814"/>
                <a:gd name="T22" fmla="*/ 1046 w 1810"/>
                <a:gd name="T23" fmla="*/ 37 h 814"/>
                <a:gd name="T24" fmla="*/ 1000 w 1810"/>
                <a:gd name="T25" fmla="*/ 83 h 814"/>
                <a:gd name="T26" fmla="*/ 1185 w 1810"/>
                <a:gd name="T27" fmla="*/ 114 h 814"/>
                <a:gd name="T28" fmla="*/ 1128 w 1810"/>
                <a:gd name="T29" fmla="*/ 282 h 814"/>
                <a:gd name="T30" fmla="*/ 1512 w 1810"/>
                <a:gd name="T31" fmla="*/ 3 h 814"/>
                <a:gd name="T32" fmla="*/ 1559 w 1810"/>
                <a:gd name="T33" fmla="*/ 81 h 814"/>
                <a:gd name="T34" fmla="*/ 1573 w 1810"/>
                <a:gd name="T35" fmla="*/ 157 h 814"/>
                <a:gd name="T36" fmla="*/ 1751 w 1810"/>
                <a:gd name="T37" fmla="*/ 113 h 814"/>
                <a:gd name="T38" fmla="*/ 1561 w 1810"/>
                <a:gd name="T39" fmla="*/ 354 h 814"/>
                <a:gd name="T40" fmla="*/ 1385 w 1810"/>
                <a:gd name="T41" fmla="*/ 301 h 814"/>
                <a:gd name="T42" fmla="*/ 1461 w 1810"/>
                <a:gd name="T43" fmla="*/ 191 h 814"/>
                <a:gd name="T44" fmla="*/ 1380 w 1810"/>
                <a:gd name="T45" fmla="*/ 81 h 814"/>
                <a:gd name="T46" fmla="*/ 1461 w 1810"/>
                <a:gd name="T47" fmla="*/ 81 h 814"/>
                <a:gd name="T48" fmla="*/ 1649 w 1810"/>
                <a:gd name="T49" fmla="*/ 113 h 814"/>
                <a:gd name="T50" fmla="*/ 1574 w 1810"/>
                <a:gd name="T51" fmla="*/ 257 h 814"/>
                <a:gd name="T52" fmla="*/ 1599 w 1810"/>
                <a:gd name="T53" fmla="*/ 219 h 814"/>
                <a:gd name="T54" fmla="*/ 1491 w 1810"/>
                <a:gd name="T55" fmla="*/ 297 h 814"/>
                <a:gd name="T56" fmla="*/ 317 w 1810"/>
                <a:gd name="T57" fmla="*/ 55 h 814"/>
                <a:gd name="T58" fmla="*/ 218 w 1810"/>
                <a:gd name="T59" fmla="*/ 270 h 814"/>
                <a:gd name="T60" fmla="*/ 59 w 1810"/>
                <a:gd name="T61" fmla="*/ 215 h 814"/>
                <a:gd name="T62" fmla="*/ 628 w 1810"/>
                <a:gd name="T63" fmla="*/ 348 h 814"/>
                <a:gd name="T64" fmla="*/ 829 w 1810"/>
                <a:gd name="T65" fmla="*/ 397 h 814"/>
                <a:gd name="T66" fmla="*/ 376 w 1810"/>
                <a:gd name="T67" fmla="*/ 527 h 814"/>
                <a:gd name="T68" fmla="*/ 1674 w 1810"/>
                <a:gd name="T69" fmla="*/ 741 h 814"/>
                <a:gd name="T70" fmla="*/ 1578 w 1810"/>
                <a:gd name="T71" fmla="*/ 741 h 814"/>
                <a:gd name="T72" fmla="*/ 836 w 1810"/>
                <a:gd name="T73" fmla="*/ 536 h 814"/>
                <a:gd name="T74" fmla="*/ 29 w 1810"/>
                <a:gd name="T75" fmla="*/ 539 h 814"/>
                <a:gd name="T76" fmla="*/ 0 w 1810"/>
                <a:gd name="T77" fmla="*/ 539 h 814"/>
                <a:gd name="T78" fmla="*/ 1774 w 1810"/>
                <a:gd name="T79" fmla="*/ 618 h 814"/>
                <a:gd name="T80" fmla="*/ 1748 w 1810"/>
                <a:gd name="T81" fmla="*/ 693 h 814"/>
                <a:gd name="T82" fmla="*/ 208 w 1810"/>
                <a:gd name="T83" fmla="*/ 607 h 814"/>
                <a:gd name="T84" fmla="*/ 252 w 1810"/>
                <a:gd name="T85" fmla="*/ 743 h 814"/>
                <a:gd name="T86" fmla="*/ 208 w 1810"/>
                <a:gd name="T87" fmla="*/ 607 h 814"/>
                <a:gd name="T88" fmla="*/ 676 w 1810"/>
                <a:gd name="T89" fmla="*/ 609 h 814"/>
                <a:gd name="T90" fmla="*/ 768 w 1810"/>
                <a:gd name="T91" fmla="*/ 732 h 814"/>
                <a:gd name="T92" fmla="*/ 753 w 1810"/>
                <a:gd name="T93" fmla="*/ 655 h 814"/>
                <a:gd name="T94" fmla="*/ 1054 w 1810"/>
                <a:gd name="T95" fmla="*/ 741 h 814"/>
                <a:gd name="T96" fmla="*/ 958 w 1810"/>
                <a:gd name="T97" fmla="*/ 741 h 814"/>
                <a:gd name="T98" fmla="*/ 1203 w 1810"/>
                <a:gd name="T99" fmla="*/ 600 h 814"/>
                <a:gd name="T100" fmla="*/ 1112 w 1810"/>
                <a:gd name="T101" fmla="*/ 737 h 814"/>
                <a:gd name="T102" fmla="*/ 1372 w 1810"/>
                <a:gd name="T103" fmla="*/ 613 h 814"/>
                <a:gd name="T104" fmla="*/ 1361 w 1810"/>
                <a:gd name="T105" fmla="*/ 800 h 814"/>
                <a:gd name="T106" fmla="*/ 1372 w 1810"/>
                <a:gd name="T107" fmla="*/ 613 h 814"/>
                <a:gd name="T108" fmla="*/ 1402 w 1810"/>
                <a:gd name="T109" fmla="*/ 619 h 814"/>
                <a:gd name="T110" fmla="*/ 566 w 1810"/>
                <a:gd name="T111" fmla="*/ 677 h 814"/>
                <a:gd name="T112" fmla="*/ 492 w 1810"/>
                <a:gd name="T113" fmla="*/ 738 h 814"/>
                <a:gd name="T114" fmla="*/ 836 w 1810"/>
                <a:gd name="T115" fmla="*/ 741 h 814"/>
                <a:gd name="T116" fmla="*/ 1264 w 1810"/>
                <a:gd name="T117" fmla="*/ 597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0" h="814">
                  <a:moveTo>
                    <a:pt x="516" y="4"/>
                  </a:moveTo>
                  <a:cubicBezTo>
                    <a:pt x="535" y="4"/>
                    <a:pt x="553" y="4"/>
                    <a:pt x="572" y="4"/>
                  </a:cubicBezTo>
                  <a:cubicBezTo>
                    <a:pt x="572" y="17"/>
                    <a:pt x="572" y="30"/>
                    <a:pt x="572" y="43"/>
                  </a:cubicBezTo>
                  <a:cubicBezTo>
                    <a:pt x="629" y="43"/>
                    <a:pt x="686" y="43"/>
                    <a:pt x="742" y="43"/>
                  </a:cubicBezTo>
                  <a:cubicBezTo>
                    <a:pt x="742" y="30"/>
                    <a:pt x="742" y="17"/>
                    <a:pt x="742" y="4"/>
                  </a:cubicBezTo>
                  <a:cubicBezTo>
                    <a:pt x="761" y="4"/>
                    <a:pt x="779" y="4"/>
                    <a:pt x="798" y="4"/>
                  </a:cubicBezTo>
                  <a:cubicBezTo>
                    <a:pt x="798" y="17"/>
                    <a:pt x="798" y="30"/>
                    <a:pt x="798" y="43"/>
                  </a:cubicBezTo>
                  <a:cubicBezTo>
                    <a:pt x="814" y="43"/>
                    <a:pt x="830" y="43"/>
                    <a:pt x="845" y="43"/>
                  </a:cubicBezTo>
                  <a:cubicBezTo>
                    <a:pt x="845" y="59"/>
                    <a:pt x="845" y="75"/>
                    <a:pt x="845" y="91"/>
                  </a:cubicBezTo>
                  <a:cubicBezTo>
                    <a:pt x="830" y="91"/>
                    <a:pt x="814" y="91"/>
                    <a:pt x="798" y="91"/>
                  </a:cubicBezTo>
                  <a:cubicBezTo>
                    <a:pt x="798" y="146"/>
                    <a:pt x="798" y="200"/>
                    <a:pt x="798" y="255"/>
                  </a:cubicBezTo>
                  <a:cubicBezTo>
                    <a:pt x="817" y="255"/>
                    <a:pt x="836" y="255"/>
                    <a:pt x="854" y="255"/>
                  </a:cubicBezTo>
                  <a:cubicBezTo>
                    <a:pt x="854" y="271"/>
                    <a:pt x="854" y="287"/>
                    <a:pt x="854" y="303"/>
                  </a:cubicBezTo>
                  <a:cubicBezTo>
                    <a:pt x="723" y="303"/>
                    <a:pt x="592" y="303"/>
                    <a:pt x="461" y="303"/>
                  </a:cubicBezTo>
                  <a:cubicBezTo>
                    <a:pt x="461" y="287"/>
                    <a:pt x="461" y="271"/>
                    <a:pt x="461" y="255"/>
                  </a:cubicBezTo>
                  <a:cubicBezTo>
                    <a:pt x="480" y="255"/>
                    <a:pt x="498" y="255"/>
                    <a:pt x="516" y="255"/>
                  </a:cubicBezTo>
                  <a:cubicBezTo>
                    <a:pt x="516" y="200"/>
                    <a:pt x="516" y="146"/>
                    <a:pt x="516" y="91"/>
                  </a:cubicBezTo>
                  <a:cubicBezTo>
                    <a:pt x="500" y="91"/>
                    <a:pt x="485" y="91"/>
                    <a:pt x="469" y="91"/>
                  </a:cubicBezTo>
                  <a:cubicBezTo>
                    <a:pt x="469" y="75"/>
                    <a:pt x="469" y="59"/>
                    <a:pt x="469" y="43"/>
                  </a:cubicBezTo>
                  <a:cubicBezTo>
                    <a:pt x="485" y="43"/>
                    <a:pt x="500" y="43"/>
                    <a:pt x="516" y="43"/>
                  </a:cubicBezTo>
                  <a:cubicBezTo>
                    <a:pt x="516" y="30"/>
                    <a:pt x="516" y="17"/>
                    <a:pt x="516" y="4"/>
                  </a:cubicBezTo>
                  <a:moveTo>
                    <a:pt x="572" y="91"/>
                  </a:moveTo>
                  <a:cubicBezTo>
                    <a:pt x="572" y="99"/>
                    <a:pt x="572" y="108"/>
                    <a:pt x="572" y="116"/>
                  </a:cubicBezTo>
                  <a:cubicBezTo>
                    <a:pt x="629" y="116"/>
                    <a:pt x="686" y="116"/>
                    <a:pt x="742" y="116"/>
                  </a:cubicBezTo>
                  <a:cubicBezTo>
                    <a:pt x="742" y="108"/>
                    <a:pt x="742" y="99"/>
                    <a:pt x="742" y="91"/>
                  </a:cubicBezTo>
                  <a:cubicBezTo>
                    <a:pt x="686" y="91"/>
                    <a:pt x="629" y="91"/>
                    <a:pt x="572" y="91"/>
                  </a:cubicBezTo>
                  <a:moveTo>
                    <a:pt x="572" y="160"/>
                  </a:moveTo>
                  <a:cubicBezTo>
                    <a:pt x="572" y="169"/>
                    <a:pt x="572" y="177"/>
                    <a:pt x="572" y="186"/>
                  </a:cubicBezTo>
                  <a:cubicBezTo>
                    <a:pt x="629" y="186"/>
                    <a:pt x="686" y="186"/>
                    <a:pt x="742" y="186"/>
                  </a:cubicBezTo>
                  <a:cubicBezTo>
                    <a:pt x="742" y="177"/>
                    <a:pt x="742" y="169"/>
                    <a:pt x="742" y="160"/>
                  </a:cubicBezTo>
                  <a:cubicBezTo>
                    <a:pt x="686" y="160"/>
                    <a:pt x="629" y="160"/>
                    <a:pt x="572" y="160"/>
                  </a:cubicBezTo>
                  <a:moveTo>
                    <a:pt x="572" y="229"/>
                  </a:moveTo>
                  <a:cubicBezTo>
                    <a:pt x="572" y="238"/>
                    <a:pt x="572" y="246"/>
                    <a:pt x="572" y="255"/>
                  </a:cubicBezTo>
                  <a:cubicBezTo>
                    <a:pt x="629" y="255"/>
                    <a:pt x="686" y="255"/>
                    <a:pt x="742" y="255"/>
                  </a:cubicBezTo>
                  <a:cubicBezTo>
                    <a:pt x="742" y="246"/>
                    <a:pt x="742" y="238"/>
                    <a:pt x="742" y="229"/>
                  </a:cubicBezTo>
                  <a:cubicBezTo>
                    <a:pt x="686" y="229"/>
                    <a:pt x="629" y="229"/>
                    <a:pt x="572" y="229"/>
                  </a:cubicBezTo>
                  <a:moveTo>
                    <a:pt x="1110" y="0"/>
                  </a:moveTo>
                  <a:cubicBezTo>
                    <a:pt x="1127" y="4"/>
                    <a:pt x="1144" y="9"/>
                    <a:pt x="1161" y="13"/>
                  </a:cubicBezTo>
                  <a:cubicBezTo>
                    <a:pt x="1153" y="32"/>
                    <a:pt x="1145" y="52"/>
                    <a:pt x="1137" y="71"/>
                  </a:cubicBezTo>
                  <a:cubicBezTo>
                    <a:pt x="1157" y="71"/>
                    <a:pt x="1177" y="71"/>
                    <a:pt x="1198" y="71"/>
                  </a:cubicBezTo>
                  <a:cubicBezTo>
                    <a:pt x="1189" y="54"/>
                    <a:pt x="1179" y="38"/>
                    <a:pt x="1170" y="22"/>
                  </a:cubicBezTo>
                  <a:cubicBezTo>
                    <a:pt x="1183" y="15"/>
                    <a:pt x="1196" y="7"/>
                    <a:pt x="1209" y="0"/>
                  </a:cubicBezTo>
                  <a:cubicBezTo>
                    <a:pt x="1222" y="19"/>
                    <a:pt x="1235" y="37"/>
                    <a:pt x="1247" y="57"/>
                  </a:cubicBezTo>
                  <a:cubicBezTo>
                    <a:pt x="1238" y="62"/>
                    <a:pt x="1229" y="66"/>
                    <a:pt x="1221" y="71"/>
                  </a:cubicBezTo>
                  <a:cubicBezTo>
                    <a:pt x="1248" y="71"/>
                    <a:pt x="1275" y="71"/>
                    <a:pt x="1303" y="71"/>
                  </a:cubicBezTo>
                  <a:cubicBezTo>
                    <a:pt x="1303" y="85"/>
                    <a:pt x="1303" y="100"/>
                    <a:pt x="1303" y="114"/>
                  </a:cubicBezTo>
                  <a:cubicBezTo>
                    <a:pt x="1281" y="114"/>
                    <a:pt x="1258" y="114"/>
                    <a:pt x="1236" y="114"/>
                  </a:cubicBezTo>
                  <a:cubicBezTo>
                    <a:pt x="1236" y="128"/>
                    <a:pt x="1236" y="142"/>
                    <a:pt x="1236" y="156"/>
                  </a:cubicBezTo>
                  <a:cubicBezTo>
                    <a:pt x="1257" y="156"/>
                    <a:pt x="1279" y="156"/>
                    <a:pt x="1300" y="156"/>
                  </a:cubicBezTo>
                  <a:cubicBezTo>
                    <a:pt x="1300" y="170"/>
                    <a:pt x="1300" y="183"/>
                    <a:pt x="1300" y="197"/>
                  </a:cubicBezTo>
                  <a:cubicBezTo>
                    <a:pt x="1279" y="197"/>
                    <a:pt x="1257" y="197"/>
                    <a:pt x="1236" y="197"/>
                  </a:cubicBezTo>
                  <a:cubicBezTo>
                    <a:pt x="1236" y="211"/>
                    <a:pt x="1236" y="226"/>
                    <a:pt x="1236" y="240"/>
                  </a:cubicBezTo>
                  <a:cubicBezTo>
                    <a:pt x="1257" y="240"/>
                    <a:pt x="1279" y="240"/>
                    <a:pt x="1300" y="240"/>
                  </a:cubicBezTo>
                  <a:cubicBezTo>
                    <a:pt x="1300" y="254"/>
                    <a:pt x="1300" y="268"/>
                    <a:pt x="1300" y="282"/>
                  </a:cubicBezTo>
                  <a:cubicBezTo>
                    <a:pt x="1279" y="282"/>
                    <a:pt x="1257" y="282"/>
                    <a:pt x="1236" y="282"/>
                  </a:cubicBezTo>
                  <a:cubicBezTo>
                    <a:pt x="1236" y="296"/>
                    <a:pt x="1236" y="311"/>
                    <a:pt x="1236" y="325"/>
                  </a:cubicBezTo>
                  <a:cubicBezTo>
                    <a:pt x="1260" y="325"/>
                    <a:pt x="1284" y="325"/>
                    <a:pt x="1308" y="325"/>
                  </a:cubicBezTo>
                  <a:cubicBezTo>
                    <a:pt x="1308" y="339"/>
                    <a:pt x="1308" y="353"/>
                    <a:pt x="1308" y="367"/>
                  </a:cubicBezTo>
                  <a:cubicBezTo>
                    <a:pt x="1248" y="367"/>
                    <a:pt x="1188" y="367"/>
                    <a:pt x="1128" y="367"/>
                  </a:cubicBezTo>
                  <a:cubicBezTo>
                    <a:pt x="1128" y="376"/>
                    <a:pt x="1128" y="385"/>
                    <a:pt x="1128" y="394"/>
                  </a:cubicBezTo>
                  <a:cubicBezTo>
                    <a:pt x="1111" y="394"/>
                    <a:pt x="1094" y="394"/>
                    <a:pt x="1077" y="394"/>
                  </a:cubicBezTo>
                  <a:cubicBezTo>
                    <a:pt x="1077" y="322"/>
                    <a:pt x="1077" y="250"/>
                    <a:pt x="1077" y="178"/>
                  </a:cubicBezTo>
                  <a:cubicBezTo>
                    <a:pt x="1073" y="184"/>
                    <a:pt x="1068" y="190"/>
                    <a:pt x="1064" y="196"/>
                  </a:cubicBezTo>
                  <a:cubicBezTo>
                    <a:pt x="1058" y="183"/>
                    <a:pt x="1052" y="170"/>
                    <a:pt x="1046" y="157"/>
                  </a:cubicBezTo>
                  <a:cubicBezTo>
                    <a:pt x="1047" y="223"/>
                    <a:pt x="1046" y="288"/>
                    <a:pt x="1046" y="354"/>
                  </a:cubicBezTo>
                  <a:cubicBezTo>
                    <a:pt x="1031" y="354"/>
                    <a:pt x="1016" y="354"/>
                    <a:pt x="1000" y="354"/>
                  </a:cubicBezTo>
                  <a:cubicBezTo>
                    <a:pt x="1000" y="345"/>
                    <a:pt x="1000" y="337"/>
                    <a:pt x="1000" y="328"/>
                  </a:cubicBezTo>
                  <a:cubicBezTo>
                    <a:pt x="993" y="328"/>
                    <a:pt x="985" y="328"/>
                    <a:pt x="977" y="328"/>
                  </a:cubicBezTo>
                  <a:cubicBezTo>
                    <a:pt x="977" y="339"/>
                    <a:pt x="977" y="351"/>
                    <a:pt x="977" y="362"/>
                  </a:cubicBezTo>
                  <a:cubicBezTo>
                    <a:pt x="962" y="362"/>
                    <a:pt x="946" y="362"/>
                    <a:pt x="930" y="362"/>
                  </a:cubicBezTo>
                  <a:cubicBezTo>
                    <a:pt x="930" y="254"/>
                    <a:pt x="930" y="145"/>
                    <a:pt x="930" y="37"/>
                  </a:cubicBezTo>
                  <a:cubicBezTo>
                    <a:pt x="969" y="37"/>
                    <a:pt x="1008" y="37"/>
                    <a:pt x="1046" y="37"/>
                  </a:cubicBezTo>
                  <a:cubicBezTo>
                    <a:pt x="1046" y="68"/>
                    <a:pt x="1046" y="99"/>
                    <a:pt x="1046" y="130"/>
                  </a:cubicBezTo>
                  <a:cubicBezTo>
                    <a:pt x="1073" y="90"/>
                    <a:pt x="1095" y="46"/>
                    <a:pt x="1110" y="0"/>
                  </a:cubicBezTo>
                  <a:moveTo>
                    <a:pt x="977" y="83"/>
                  </a:moveTo>
                  <a:cubicBezTo>
                    <a:pt x="977" y="150"/>
                    <a:pt x="977" y="216"/>
                    <a:pt x="977" y="283"/>
                  </a:cubicBezTo>
                  <a:cubicBezTo>
                    <a:pt x="985" y="283"/>
                    <a:pt x="993" y="283"/>
                    <a:pt x="1000" y="283"/>
                  </a:cubicBezTo>
                  <a:cubicBezTo>
                    <a:pt x="1000" y="216"/>
                    <a:pt x="1000" y="150"/>
                    <a:pt x="1000" y="83"/>
                  </a:cubicBezTo>
                  <a:cubicBezTo>
                    <a:pt x="993" y="83"/>
                    <a:pt x="985" y="83"/>
                    <a:pt x="977" y="83"/>
                  </a:cubicBezTo>
                  <a:moveTo>
                    <a:pt x="1185" y="114"/>
                  </a:moveTo>
                  <a:cubicBezTo>
                    <a:pt x="1166" y="114"/>
                    <a:pt x="1147" y="114"/>
                    <a:pt x="1128" y="114"/>
                  </a:cubicBezTo>
                  <a:cubicBezTo>
                    <a:pt x="1128" y="128"/>
                    <a:pt x="1128" y="142"/>
                    <a:pt x="1128" y="156"/>
                  </a:cubicBezTo>
                  <a:cubicBezTo>
                    <a:pt x="1147" y="156"/>
                    <a:pt x="1166" y="156"/>
                    <a:pt x="1185" y="156"/>
                  </a:cubicBezTo>
                  <a:cubicBezTo>
                    <a:pt x="1185" y="142"/>
                    <a:pt x="1185" y="128"/>
                    <a:pt x="1185" y="114"/>
                  </a:cubicBezTo>
                  <a:moveTo>
                    <a:pt x="1128" y="197"/>
                  </a:moveTo>
                  <a:cubicBezTo>
                    <a:pt x="1128" y="211"/>
                    <a:pt x="1128" y="226"/>
                    <a:pt x="1128" y="240"/>
                  </a:cubicBezTo>
                  <a:cubicBezTo>
                    <a:pt x="1147" y="240"/>
                    <a:pt x="1166" y="240"/>
                    <a:pt x="1185" y="240"/>
                  </a:cubicBezTo>
                  <a:cubicBezTo>
                    <a:pt x="1185" y="226"/>
                    <a:pt x="1185" y="211"/>
                    <a:pt x="1185" y="197"/>
                  </a:cubicBezTo>
                  <a:cubicBezTo>
                    <a:pt x="1166" y="197"/>
                    <a:pt x="1147" y="197"/>
                    <a:pt x="1128" y="197"/>
                  </a:cubicBezTo>
                  <a:moveTo>
                    <a:pt x="1128" y="282"/>
                  </a:moveTo>
                  <a:cubicBezTo>
                    <a:pt x="1128" y="296"/>
                    <a:pt x="1128" y="311"/>
                    <a:pt x="1128" y="325"/>
                  </a:cubicBezTo>
                  <a:cubicBezTo>
                    <a:pt x="1147" y="325"/>
                    <a:pt x="1166" y="325"/>
                    <a:pt x="1185" y="325"/>
                  </a:cubicBezTo>
                  <a:cubicBezTo>
                    <a:pt x="1185" y="311"/>
                    <a:pt x="1185" y="296"/>
                    <a:pt x="1185" y="282"/>
                  </a:cubicBezTo>
                  <a:cubicBezTo>
                    <a:pt x="1166" y="282"/>
                    <a:pt x="1147" y="282"/>
                    <a:pt x="1128" y="282"/>
                  </a:cubicBezTo>
                  <a:moveTo>
                    <a:pt x="1461" y="3"/>
                  </a:moveTo>
                  <a:cubicBezTo>
                    <a:pt x="1478" y="3"/>
                    <a:pt x="1495" y="3"/>
                    <a:pt x="1512" y="3"/>
                  </a:cubicBezTo>
                  <a:cubicBezTo>
                    <a:pt x="1512" y="29"/>
                    <a:pt x="1512" y="55"/>
                    <a:pt x="1512" y="81"/>
                  </a:cubicBezTo>
                  <a:cubicBezTo>
                    <a:pt x="1526" y="81"/>
                    <a:pt x="1540" y="81"/>
                    <a:pt x="1554" y="81"/>
                  </a:cubicBezTo>
                  <a:cubicBezTo>
                    <a:pt x="1543" y="74"/>
                    <a:pt x="1532" y="66"/>
                    <a:pt x="1521" y="59"/>
                  </a:cubicBezTo>
                  <a:cubicBezTo>
                    <a:pt x="1533" y="44"/>
                    <a:pt x="1544" y="28"/>
                    <a:pt x="1554" y="12"/>
                  </a:cubicBezTo>
                  <a:cubicBezTo>
                    <a:pt x="1567" y="19"/>
                    <a:pt x="1579" y="27"/>
                    <a:pt x="1592" y="34"/>
                  </a:cubicBezTo>
                  <a:cubicBezTo>
                    <a:pt x="1582" y="51"/>
                    <a:pt x="1571" y="66"/>
                    <a:pt x="1559" y="81"/>
                  </a:cubicBezTo>
                  <a:cubicBezTo>
                    <a:pt x="1566" y="81"/>
                    <a:pt x="1574" y="81"/>
                    <a:pt x="1582" y="81"/>
                  </a:cubicBezTo>
                  <a:cubicBezTo>
                    <a:pt x="1582" y="94"/>
                    <a:pt x="1582" y="108"/>
                    <a:pt x="1582" y="121"/>
                  </a:cubicBezTo>
                  <a:cubicBezTo>
                    <a:pt x="1559" y="121"/>
                    <a:pt x="1535" y="121"/>
                    <a:pt x="1512" y="121"/>
                  </a:cubicBezTo>
                  <a:cubicBezTo>
                    <a:pt x="1512" y="131"/>
                    <a:pt x="1512" y="140"/>
                    <a:pt x="1512" y="150"/>
                  </a:cubicBezTo>
                  <a:cubicBezTo>
                    <a:pt x="1517" y="143"/>
                    <a:pt x="1521" y="137"/>
                    <a:pt x="1526" y="131"/>
                  </a:cubicBezTo>
                  <a:cubicBezTo>
                    <a:pt x="1542" y="140"/>
                    <a:pt x="1557" y="148"/>
                    <a:pt x="1573" y="157"/>
                  </a:cubicBezTo>
                  <a:cubicBezTo>
                    <a:pt x="1599" y="108"/>
                    <a:pt x="1616" y="55"/>
                    <a:pt x="1629" y="1"/>
                  </a:cubicBezTo>
                  <a:cubicBezTo>
                    <a:pt x="1647" y="2"/>
                    <a:pt x="1666" y="4"/>
                    <a:pt x="1684" y="6"/>
                  </a:cubicBezTo>
                  <a:cubicBezTo>
                    <a:pt x="1678" y="26"/>
                    <a:pt x="1673" y="45"/>
                    <a:pt x="1667" y="65"/>
                  </a:cubicBezTo>
                  <a:cubicBezTo>
                    <a:pt x="1700" y="65"/>
                    <a:pt x="1733" y="65"/>
                    <a:pt x="1766" y="65"/>
                  </a:cubicBezTo>
                  <a:cubicBezTo>
                    <a:pt x="1766" y="81"/>
                    <a:pt x="1766" y="97"/>
                    <a:pt x="1766" y="113"/>
                  </a:cubicBezTo>
                  <a:cubicBezTo>
                    <a:pt x="1761" y="113"/>
                    <a:pt x="1756" y="113"/>
                    <a:pt x="1751" y="113"/>
                  </a:cubicBezTo>
                  <a:cubicBezTo>
                    <a:pt x="1745" y="173"/>
                    <a:pt x="1733" y="233"/>
                    <a:pt x="1706" y="287"/>
                  </a:cubicBezTo>
                  <a:cubicBezTo>
                    <a:pt x="1724" y="307"/>
                    <a:pt x="1745" y="324"/>
                    <a:pt x="1768" y="338"/>
                  </a:cubicBezTo>
                  <a:cubicBezTo>
                    <a:pt x="1755" y="354"/>
                    <a:pt x="1744" y="373"/>
                    <a:pt x="1734" y="391"/>
                  </a:cubicBezTo>
                  <a:cubicBezTo>
                    <a:pt x="1711" y="375"/>
                    <a:pt x="1691" y="356"/>
                    <a:pt x="1673" y="335"/>
                  </a:cubicBezTo>
                  <a:cubicBezTo>
                    <a:pt x="1652" y="360"/>
                    <a:pt x="1626" y="381"/>
                    <a:pt x="1597" y="397"/>
                  </a:cubicBezTo>
                  <a:cubicBezTo>
                    <a:pt x="1586" y="382"/>
                    <a:pt x="1574" y="368"/>
                    <a:pt x="1561" y="354"/>
                  </a:cubicBezTo>
                  <a:cubicBezTo>
                    <a:pt x="1557" y="362"/>
                    <a:pt x="1552" y="370"/>
                    <a:pt x="1547" y="378"/>
                  </a:cubicBezTo>
                  <a:cubicBezTo>
                    <a:pt x="1530" y="368"/>
                    <a:pt x="1513" y="358"/>
                    <a:pt x="1495" y="350"/>
                  </a:cubicBezTo>
                  <a:cubicBezTo>
                    <a:pt x="1463" y="371"/>
                    <a:pt x="1427" y="383"/>
                    <a:pt x="1391" y="391"/>
                  </a:cubicBezTo>
                  <a:cubicBezTo>
                    <a:pt x="1385" y="374"/>
                    <a:pt x="1378" y="358"/>
                    <a:pt x="1369" y="342"/>
                  </a:cubicBezTo>
                  <a:cubicBezTo>
                    <a:pt x="1394" y="339"/>
                    <a:pt x="1419" y="334"/>
                    <a:pt x="1443" y="325"/>
                  </a:cubicBezTo>
                  <a:cubicBezTo>
                    <a:pt x="1424" y="317"/>
                    <a:pt x="1404" y="309"/>
                    <a:pt x="1385" y="301"/>
                  </a:cubicBezTo>
                  <a:cubicBezTo>
                    <a:pt x="1393" y="287"/>
                    <a:pt x="1401" y="274"/>
                    <a:pt x="1409" y="261"/>
                  </a:cubicBezTo>
                  <a:cubicBezTo>
                    <a:pt x="1398" y="261"/>
                    <a:pt x="1387" y="261"/>
                    <a:pt x="1376" y="261"/>
                  </a:cubicBezTo>
                  <a:cubicBezTo>
                    <a:pt x="1376" y="248"/>
                    <a:pt x="1376" y="234"/>
                    <a:pt x="1376" y="221"/>
                  </a:cubicBezTo>
                  <a:cubicBezTo>
                    <a:pt x="1394" y="221"/>
                    <a:pt x="1411" y="221"/>
                    <a:pt x="1429" y="221"/>
                  </a:cubicBezTo>
                  <a:cubicBezTo>
                    <a:pt x="1432" y="210"/>
                    <a:pt x="1436" y="200"/>
                    <a:pt x="1440" y="189"/>
                  </a:cubicBezTo>
                  <a:cubicBezTo>
                    <a:pt x="1447" y="190"/>
                    <a:pt x="1454" y="191"/>
                    <a:pt x="1461" y="191"/>
                  </a:cubicBezTo>
                  <a:cubicBezTo>
                    <a:pt x="1461" y="178"/>
                    <a:pt x="1461" y="166"/>
                    <a:pt x="1461" y="153"/>
                  </a:cubicBezTo>
                  <a:cubicBezTo>
                    <a:pt x="1440" y="176"/>
                    <a:pt x="1414" y="195"/>
                    <a:pt x="1387" y="211"/>
                  </a:cubicBezTo>
                  <a:cubicBezTo>
                    <a:pt x="1382" y="194"/>
                    <a:pt x="1376" y="178"/>
                    <a:pt x="1369" y="163"/>
                  </a:cubicBezTo>
                  <a:cubicBezTo>
                    <a:pt x="1395" y="152"/>
                    <a:pt x="1419" y="138"/>
                    <a:pt x="1441" y="121"/>
                  </a:cubicBezTo>
                  <a:cubicBezTo>
                    <a:pt x="1421" y="121"/>
                    <a:pt x="1401" y="121"/>
                    <a:pt x="1380" y="121"/>
                  </a:cubicBezTo>
                  <a:cubicBezTo>
                    <a:pt x="1380" y="108"/>
                    <a:pt x="1380" y="94"/>
                    <a:pt x="1380" y="81"/>
                  </a:cubicBezTo>
                  <a:cubicBezTo>
                    <a:pt x="1391" y="81"/>
                    <a:pt x="1401" y="81"/>
                    <a:pt x="1412" y="81"/>
                  </a:cubicBezTo>
                  <a:cubicBezTo>
                    <a:pt x="1403" y="65"/>
                    <a:pt x="1394" y="50"/>
                    <a:pt x="1383" y="35"/>
                  </a:cubicBezTo>
                  <a:cubicBezTo>
                    <a:pt x="1395" y="28"/>
                    <a:pt x="1407" y="20"/>
                    <a:pt x="1420" y="13"/>
                  </a:cubicBezTo>
                  <a:cubicBezTo>
                    <a:pt x="1431" y="28"/>
                    <a:pt x="1442" y="43"/>
                    <a:pt x="1453" y="59"/>
                  </a:cubicBezTo>
                  <a:cubicBezTo>
                    <a:pt x="1441" y="66"/>
                    <a:pt x="1429" y="74"/>
                    <a:pt x="1417" y="81"/>
                  </a:cubicBezTo>
                  <a:cubicBezTo>
                    <a:pt x="1432" y="81"/>
                    <a:pt x="1446" y="81"/>
                    <a:pt x="1461" y="81"/>
                  </a:cubicBezTo>
                  <a:cubicBezTo>
                    <a:pt x="1461" y="55"/>
                    <a:pt x="1461" y="29"/>
                    <a:pt x="1461" y="3"/>
                  </a:cubicBezTo>
                  <a:moveTo>
                    <a:pt x="1649" y="113"/>
                  </a:moveTo>
                  <a:cubicBezTo>
                    <a:pt x="1648" y="119"/>
                    <a:pt x="1645" y="126"/>
                    <a:pt x="1647" y="133"/>
                  </a:cubicBezTo>
                  <a:cubicBezTo>
                    <a:pt x="1652" y="168"/>
                    <a:pt x="1659" y="203"/>
                    <a:pt x="1673" y="236"/>
                  </a:cubicBezTo>
                  <a:cubicBezTo>
                    <a:pt x="1691" y="197"/>
                    <a:pt x="1699" y="155"/>
                    <a:pt x="1702" y="113"/>
                  </a:cubicBezTo>
                  <a:cubicBezTo>
                    <a:pt x="1684" y="113"/>
                    <a:pt x="1667" y="113"/>
                    <a:pt x="1649" y="113"/>
                  </a:cubicBezTo>
                  <a:moveTo>
                    <a:pt x="1512" y="170"/>
                  </a:moveTo>
                  <a:cubicBezTo>
                    <a:pt x="1512" y="180"/>
                    <a:pt x="1512" y="190"/>
                    <a:pt x="1512" y="200"/>
                  </a:cubicBezTo>
                  <a:cubicBezTo>
                    <a:pt x="1505" y="200"/>
                    <a:pt x="1499" y="200"/>
                    <a:pt x="1492" y="200"/>
                  </a:cubicBezTo>
                  <a:cubicBezTo>
                    <a:pt x="1489" y="207"/>
                    <a:pt x="1485" y="214"/>
                    <a:pt x="1482" y="221"/>
                  </a:cubicBezTo>
                  <a:cubicBezTo>
                    <a:pt x="1513" y="221"/>
                    <a:pt x="1543" y="221"/>
                    <a:pt x="1574" y="221"/>
                  </a:cubicBezTo>
                  <a:cubicBezTo>
                    <a:pt x="1574" y="233"/>
                    <a:pt x="1575" y="245"/>
                    <a:pt x="1574" y="257"/>
                  </a:cubicBezTo>
                  <a:cubicBezTo>
                    <a:pt x="1565" y="279"/>
                    <a:pt x="1551" y="297"/>
                    <a:pt x="1536" y="315"/>
                  </a:cubicBezTo>
                  <a:cubicBezTo>
                    <a:pt x="1549" y="320"/>
                    <a:pt x="1562" y="326"/>
                    <a:pt x="1575" y="331"/>
                  </a:cubicBezTo>
                  <a:cubicBezTo>
                    <a:pt x="1573" y="335"/>
                    <a:pt x="1570" y="340"/>
                    <a:pt x="1568" y="344"/>
                  </a:cubicBezTo>
                  <a:cubicBezTo>
                    <a:pt x="1596" y="329"/>
                    <a:pt x="1622" y="309"/>
                    <a:pt x="1643" y="285"/>
                  </a:cubicBezTo>
                  <a:cubicBezTo>
                    <a:pt x="1630" y="256"/>
                    <a:pt x="1620" y="226"/>
                    <a:pt x="1613" y="195"/>
                  </a:cubicBezTo>
                  <a:cubicBezTo>
                    <a:pt x="1608" y="203"/>
                    <a:pt x="1603" y="211"/>
                    <a:pt x="1599" y="219"/>
                  </a:cubicBezTo>
                  <a:cubicBezTo>
                    <a:pt x="1592" y="208"/>
                    <a:pt x="1585" y="197"/>
                    <a:pt x="1577" y="186"/>
                  </a:cubicBezTo>
                  <a:cubicBezTo>
                    <a:pt x="1573" y="192"/>
                    <a:pt x="1569" y="198"/>
                    <a:pt x="1565" y="204"/>
                  </a:cubicBezTo>
                  <a:cubicBezTo>
                    <a:pt x="1548" y="192"/>
                    <a:pt x="1530" y="181"/>
                    <a:pt x="1512" y="170"/>
                  </a:cubicBezTo>
                  <a:moveTo>
                    <a:pt x="1460" y="261"/>
                  </a:moveTo>
                  <a:cubicBezTo>
                    <a:pt x="1456" y="268"/>
                    <a:pt x="1452" y="275"/>
                    <a:pt x="1449" y="282"/>
                  </a:cubicBezTo>
                  <a:cubicBezTo>
                    <a:pt x="1462" y="287"/>
                    <a:pt x="1476" y="293"/>
                    <a:pt x="1491" y="297"/>
                  </a:cubicBezTo>
                  <a:cubicBezTo>
                    <a:pt x="1502" y="286"/>
                    <a:pt x="1511" y="274"/>
                    <a:pt x="1520" y="261"/>
                  </a:cubicBezTo>
                  <a:cubicBezTo>
                    <a:pt x="1500" y="261"/>
                    <a:pt x="1480" y="261"/>
                    <a:pt x="1460" y="261"/>
                  </a:cubicBezTo>
                  <a:moveTo>
                    <a:pt x="126" y="1"/>
                  </a:moveTo>
                  <a:cubicBezTo>
                    <a:pt x="148" y="5"/>
                    <a:pt x="170" y="8"/>
                    <a:pt x="192" y="12"/>
                  </a:cubicBezTo>
                  <a:cubicBezTo>
                    <a:pt x="186" y="26"/>
                    <a:pt x="180" y="41"/>
                    <a:pt x="173" y="55"/>
                  </a:cubicBezTo>
                  <a:cubicBezTo>
                    <a:pt x="221" y="55"/>
                    <a:pt x="269" y="55"/>
                    <a:pt x="317" y="55"/>
                  </a:cubicBezTo>
                  <a:cubicBezTo>
                    <a:pt x="315" y="79"/>
                    <a:pt x="323" y="106"/>
                    <a:pt x="309" y="128"/>
                  </a:cubicBezTo>
                  <a:cubicBezTo>
                    <a:pt x="295" y="161"/>
                    <a:pt x="276" y="191"/>
                    <a:pt x="257" y="221"/>
                  </a:cubicBezTo>
                  <a:cubicBezTo>
                    <a:pt x="291" y="273"/>
                    <a:pt x="341" y="314"/>
                    <a:pt x="400" y="334"/>
                  </a:cubicBezTo>
                  <a:cubicBezTo>
                    <a:pt x="385" y="353"/>
                    <a:pt x="370" y="373"/>
                    <a:pt x="356" y="393"/>
                  </a:cubicBezTo>
                  <a:cubicBezTo>
                    <a:pt x="321" y="372"/>
                    <a:pt x="287" y="349"/>
                    <a:pt x="259" y="319"/>
                  </a:cubicBezTo>
                  <a:cubicBezTo>
                    <a:pt x="243" y="305"/>
                    <a:pt x="231" y="287"/>
                    <a:pt x="218" y="270"/>
                  </a:cubicBezTo>
                  <a:cubicBezTo>
                    <a:pt x="170" y="323"/>
                    <a:pt x="112" y="364"/>
                    <a:pt x="50" y="396"/>
                  </a:cubicBezTo>
                  <a:cubicBezTo>
                    <a:pt x="35" y="377"/>
                    <a:pt x="20" y="359"/>
                    <a:pt x="5" y="341"/>
                  </a:cubicBezTo>
                  <a:cubicBezTo>
                    <a:pt x="65" y="315"/>
                    <a:pt x="122" y="280"/>
                    <a:pt x="168" y="232"/>
                  </a:cubicBezTo>
                  <a:cubicBezTo>
                    <a:pt x="202" y="198"/>
                    <a:pt x="228" y="155"/>
                    <a:pt x="247" y="110"/>
                  </a:cubicBezTo>
                  <a:cubicBezTo>
                    <a:pt x="212" y="110"/>
                    <a:pt x="177" y="110"/>
                    <a:pt x="143" y="110"/>
                  </a:cubicBezTo>
                  <a:cubicBezTo>
                    <a:pt x="119" y="148"/>
                    <a:pt x="92" y="184"/>
                    <a:pt x="59" y="215"/>
                  </a:cubicBezTo>
                  <a:cubicBezTo>
                    <a:pt x="44" y="200"/>
                    <a:pt x="29" y="185"/>
                    <a:pt x="13" y="171"/>
                  </a:cubicBezTo>
                  <a:cubicBezTo>
                    <a:pt x="63" y="124"/>
                    <a:pt x="99" y="64"/>
                    <a:pt x="126" y="1"/>
                  </a:cubicBezTo>
                  <a:moveTo>
                    <a:pt x="463" y="348"/>
                  </a:moveTo>
                  <a:cubicBezTo>
                    <a:pt x="509" y="335"/>
                    <a:pt x="554" y="321"/>
                    <a:pt x="598" y="304"/>
                  </a:cubicBezTo>
                  <a:cubicBezTo>
                    <a:pt x="599" y="305"/>
                    <a:pt x="602" y="305"/>
                    <a:pt x="603" y="305"/>
                  </a:cubicBezTo>
                  <a:cubicBezTo>
                    <a:pt x="612" y="319"/>
                    <a:pt x="620" y="334"/>
                    <a:pt x="628" y="348"/>
                  </a:cubicBezTo>
                  <a:cubicBezTo>
                    <a:pt x="582" y="365"/>
                    <a:pt x="536" y="382"/>
                    <a:pt x="490" y="398"/>
                  </a:cubicBezTo>
                  <a:cubicBezTo>
                    <a:pt x="482" y="381"/>
                    <a:pt x="473" y="365"/>
                    <a:pt x="463" y="348"/>
                  </a:cubicBezTo>
                  <a:moveTo>
                    <a:pt x="684" y="348"/>
                  </a:moveTo>
                  <a:cubicBezTo>
                    <a:pt x="692" y="333"/>
                    <a:pt x="699" y="319"/>
                    <a:pt x="707" y="304"/>
                  </a:cubicBezTo>
                  <a:cubicBezTo>
                    <a:pt x="756" y="317"/>
                    <a:pt x="805" y="332"/>
                    <a:pt x="854" y="347"/>
                  </a:cubicBezTo>
                  <a:cubicBezTo>
                    <a:pt x="846" y="364"/>
                    <a:pt x="837" y="381"/>
                    <a:pt x="829" y="397"/>
                  </a:cubicBezTo>
                  <a:cubicBezTo>
                    <a:pt x="781" y="380"/>
                    <a:pt x="733" y="363"/>
                    <a:pt x="684" y="348"/>
                  </a:cubicBezTo>
                  <a:moveTo>
                    <a:pt x="376" y="527"/>
                  </a:moveTo>
                  <a:cubicBezTo>
                    <a:pt x="385" y="527"/>
                    <a:pt x="393" y="527"/>
                    <a:pt x="402" y="527"/>
                  </a:cubicBezTo>
                  <a:cubicBezTo>
                    <a:pt x="402" y="598"/>
                    <a:pt x="402" y="670"/>
                    <a:pt x="402" y="741"/>
                  </a:cubicBezTo>
                  <a:cubicBezTo>
                    <a:pt x="393" y="741"/>
                    <a:pt x="385" y="741"/>
                    <a:pt x="376" y="741"/>
                  </a:cubicBezTo>
                  <a:cubicBezTo>
                    <a:pt x="376" y="670"/>
                    <a:pt x="376" y="598"/>
                    <a:pt x="376" y="527"/>
                  </a:cubicBezTo>
                  <a:moveTo>
                    <a:pt x="1552" y="527"/>
                  </a:moveTo>
                  <a:cubicBezTo>
                    <a:pt x="1561" y="527"/>
                    <a:pt x="1569" y="527"/>
                    <a:pt x="1578" y="527"/>
                  </a:cubicBezTo>
                  <a:cubicBezTo>
                    <a:pt x="1578" y="558"/>
                    <a:pt x="1578" y="590"/>
                    <a:pt x="1578" y="621"/>
                  </a:cubicBezTo>
                  <a:cubicBezTo>
                    <a:pt x="1592" y="597"/>
                    <a:pt x="1625" y="586"/>
                    <a:pt x="1650" y="599"/>
                  </a:cubicBezTo>
                  <a:cubicBezTo>
                    <a:pt x="1667" y="607"/>
                    <a:pt x="1674" y="627"/>
                    <a:pt x="1674" y="645"/>
                  </a:cubicBezTo>
                  <a:cubicBezTo>
                    <a:pt x="1675" y="677"/>
                    <a:pt x="1674" y="709"/>
                    <a:pt x="1674" y="741"/>
                  </a:cubicBezTo>
                  <a:cubicBezTo>
                    <a:pt x="1666" y="741"/>
                    <a:pt x="1657" y="741"/>
                    <a:pt x="1649" y="741"/>
                  </a:cubicBezTo>
                  <a:cubicBezTo>
                    <a:pt x="1649" y="712"/>
                    <a:pt x="1649" y="682"/>
                    <a:pt x="1649" y="653"/>
                  </a:cubicBezTo>
                  <a:cubicBezTo>
                    <a:pt x="1648" y="639"/>
                    <a:pt x="1644" y="624"/>
                    <a:pt x="1631" y="618"/>
                  </a:cubicBezTo>
                  <a:cubicBezTo>
                    <a:pt x="1622" y="615"/>
                    <a:pt x="1611" y="613"/>
                    <a:pt x="1601" y="618"/>
                  </a:cubicBezTo>
                  <a:cubicBezTo>
                    <a:pt x="1586" y="625"/>
                    <a:pt x="1579" y="644"/>
                    <a:pt x="1578" y="660"/>
                  </a:cubicBezTo>
                  <a:cubicBezTo>
                    <a:pt x="1577" y="687"/>
                    <a:pt x="1578" y="714"/>
                    <a:pt x="1578" y="741"/>
                  </a:cubicBezTo>
                  <a:cubicBezTo>
                    <a:pt x="1569" y="741"/>
                    <a:pt x="1561" y="741"/>
                    <a:pt x="1552" y="741"/>
                  </a:cubicBezTo>
                  <a:cubicBezTo>
                    <a:pt x="1552" y="670"/>
                    <a:pt x="1552" y="598"/>
                    <a:pt x="1552" y="527"/>
                  </a:cubicBezTo>
                  <a:moveTo>
                    <a:pt x="836" y="536"/>
                  </a:moveTo>
                  <a:cubicBezTo>
                    <a:pt x="844" y="524"/>
                    <a:pt x="866" y="530"/>
                    <a:pt x="866" y="545"/>
                  </a:cubicBezTo>
                  <a:cubicBezTo>
                    <a:pt x="867" y="559"/>
                    <a:pt x="852" y="563"/>
                    <a:pt x="841" y="561"/>
                  </a:cubicBezTo>
                  <a:cubicBezTo>
                    <a:pt x="835" y="555"/>
                    <a:pt x="830" y="545"/>
                    <a:pt x="836" y="536"/>
                  </a:cubicBezTo>
                  <a:moveTo>
                    <a:pt x="1264" y="536"/>
                  </a:moveTo>
                  <a:cubicBezTo>
                    <a:pt x="1272" y="524"/>
                    <a:pt x="1294" y="530"/>
                    <a:pt x="1294" y="545"/>
                  </a:cubicBezTo>
                  <a:cubicBezTo>
                    <a:pt x="1295" y="559"/>
                    <a:pt x="1280" y="563"/>
                    <a:pt x="1269" y="561"/>
                  </a:cubicBezTo>
                  <a:cubicBezTo>
                    <a:pt x="1263" y="554"/>
                    <a:pt x="1258" y="544"/>
                    <a:pt x="1264" y="536"/>
                  </a:cubicBezTo>
                  <a:moveTo>
                    <a:pt x="0" y="539"/>
                  </a:moveTo>
                  <a:cubicBezTo>
                    <a:pt x="10" y="539"/>
                    <a:pt x="19" y="539"/>
                    <a:pt x="29" y="539"/>
                  </a:cubicBezTo>
                  <a:cubicBezTo>
                    <a:pt x="48" y="598"/>
                    <a:pt x="71" y="656"/>
                    <a:pt x="88" y="716"/>
                  </a:cubicBezTo>
                  <a:cubicBezTo>
                    <a:pt x="105" y="656"/>
                    <a:pt x="129" y="598"/>
                    <a:pt x="149" y="539"/>
                  </a:cubicBezTo>
                  <a:cubicBezTo>
                    <a:pt x="158" y="539"/>
                    <a:pt x="167" y="539"/>
                    <a:pt x="176" y="539"/>
                  </a:cubicBezTo>
                  <a:cubicBezTo>
                    <a:pt x="152" y="606"/>
                    <a:pt x="127" y="673"/>
                    <a:pt x="103" y="740"/>
                  </a:cubicBezTo>
                  <a:cubicBezTo>
                    <a:pt x="93" y="741"/>
                    <a:pt x="83" y="741"/>
                    <a:pt x="73" y="741"/>
                  </a:cubicBezTo>
                  <a:cubicBezTo>
                    <a:pt x="49" y="674"/>
                    <a:pt x="24" y="606"/>
                    <a:pt x="0" y="539"/>
                  </a:cubicBezTo>
                  <a:moveTo>
                    <a:pt x="1748" y="562"/>
                  </a:moveTo>
                  <a:cubicBezTo>
                    <a:pt x="1757" y="559"/>
                    <a:pt x="1765" y="557"/>
                    <a:pt x="1774" y="554"/>
                  </a:cubicBezTo>
                  <a:cubicBezTo>
                    <a:pt x="1774" y="568"/>
                    <a:pt x="1774" y="583"/>
                    <a:pt x="1774" y="597"/>
                  </a:cubicBezTo>
                  <a:cubicBezTo>
                    <a:pt x="1786" y="597"/>
                    <a:pt x="1798" y="597"/>
                    <a:pt x="1810" y="597"/>
                  </a:cubicBezTo>
                  <a:cubicBezTo>
                    <a:pt x="1810" y="604"/>
                    <a:pt x="1810" y="611"/>
                    <a:pt x="1810" y="618"/>
                  </a:cubicBezTo>
                  <a:cubicBezTo>
                    <a:pt x="1798" y="618"/>
                    <a:pt x="1786" y="618"/>
                    <a:pt x="1774" y="618"/>
                  </a:cubicBezTo>
                  <a:cubicBezTo>
                    <a:pt x="1774" y="644"/>
                    <a:pt x="1774" y="671"/>
                    <a:pt x="1774" y="697"/>
                  </a:cubicBezTo>
                  <a:cubicBezTo>
                    <a:pt x="1774" y="705"/>
                    <a:pt x="1775" y="715"/>
                    <a:pt x="1782" y="720"/>
                  </a:cubicBezTo>
                  <a:cubicBezTo>
                    <a:pt x="1790" y="726"/>
                    <a:pt x="1801" y="723"/>
                    <a:pt x="1810" y="720"/>
                  </a:cubicBezTo>
                  <a:cubicBezTo>
                    <a:pt x="1810" y="727"/>
                    <a:pt x="1810" y="734"/>
                    <a:pt x="1810" y="741"/>
                  </a:cubicBezTo>
                  <a:cubicBezTo>
                    <a:pt x="1793" y="746"/>
                    <a:pt x="1772" y="747"/>
                    <a:pt x="1759" y="734"/>
                  </a:cubicBezTo>
                  <a:cubicBezTo>
                    <a:pt x="1749" y="723"/>
                    <a:pt x="1749" y="707"/>
                    <a:pt x="1748" y="693"/>
                  </a:cubicBezTo>
                  <a:cubicBezTo>
                    <a:pt x="1748" y="668"/>
                    <a:pt x="1748" y="643"/>
                    <a:pt x="1748" y="618"/>
                  </a:cubicBezTo>
                  <a:cubicBezTo>
                    <a:pt x="1740" y="618"/>
                    <a:pt x="1732" y="618"/>
                    <a:pt x="1723" y="618"/>
                  </a:cubicBezTo>
                  <a:cubicBezTo>
                    <a:pt x="1723" y="611"/>
                    <a:pt x="1723" y="604"/>
                    <a:pt x="1723" y="597"/>
                  </a:cubicBezTo>
                  <a:cubicBezTo>
                    <a:pt x="1732" y="597"/>
                    <a:pt x="1740" y="597"/>
                    <a:pt x="1748" y="597"/>
                  </a:cubicBezTo>
                  <a:cubicBezTo>
                    <a:pt x="1748" y="585"/>
                    <a:pt x="1748" y="574"/>
                    <a:pt x="1748" y="562"/>
                  </a:cubicBezTo>
                  <a:moveTo>
                    <a:pt x="208" y="607"/>
                  </a:moveTo>
                  <a:cubicBezTo>
                    <a:pt x="229" y="594"/>
                    <a:pt x="256" y="590"/>
                    <a:pt x="280" y="597"/>
                  </a:cubicBezTo>
                  <a:cubicBezTo>
                    <a:pt x="299" y="602"/>
                    <a:pt x="309" y="622"/>
                    <a:pt x="310" y="641"/>
                  </a:cubicBezTo>
                  <a:cubicBezTo>
                    <a:pt x="310" y="674"/>
                    <a:pt x="310" y="708"/>
                    <a:pt x="310" y="741"/>
                  </a:cubicBezTo>
                  <a:cubicBezTo>
                    <a:pt x="301" y="741"/>
                    <a:pt x="293" y="741"/>
                    <a:pt x="284" y="741"/>
                  </a:cubicBezTo>
                  <a:cubicBezTo>
                    <a:pt x="284" y="734"/>
                    <a:pt x="284" y="726"/>
                    <a:pt x="285" y="719"/>
                  </a:cubicBezTo>
                  <a:cubicBezTo>
                    <a:pt x="277" y="730"/>
                    <a:pt x="266" y="740"/>
                    <a:pt x="252" y="743"/>
                  </a:cubicBezTo>
                  <a:cubicBezTo>
                    <a:pt x="234" y="747"/>
                    <a:pt x="213" y="743"/>
                    <a:pt x="201" y="728"/>
                  </a:cubicBezTo>
                  <a:cubicBezTo>
                    <a:pt x="187" y="707"/>
                    <a:pt x="194" y="673"/>
                    <a:pt x="218" y="663"/>
                  </a:cubicBezTo>
                  <a:cubicBezTo>
                    <a:pt x="239" y="654"/>
                    <a:pt x="263" y="654"/>
                    <a:pt x="285" y="650"/>
                  </a:cubicBezTo>
                  <a:cubicBezTo>
                    <a:pt x="284" y="637"/>
                    <a:pt x="281" y="622"/>
                    <a:pt x="268" y="617"/>
                  </a:cubicBezTo>
                  <a:cubicBezTo>
                    <a:pt x="247" y="610"/>
                    <a:pt x="225" y="619"/>
                    <a:pt x="208" y="631"/>
                  </a:cubicBezTo>
                  <a:cubicBezTo>
                    <a:pt x="208" y="623"/>
                    <a:pt x="208" y="615"/>
                    <a:pt x="208" y="607"/>
                  </a:cubicBezTo>
                  <a:moveTo>
                    <a:pt x="234" y="678"/>
                  </a:moveTo>
                  <a:cubicBezTo>
                    <a:pt x="217" y="684"/>
                    <a:pt x="215" y="711"/>
                    <a:pt x="230" y="720"/>
                  </a:cubicBezTo>
                  <a:cubicBezTo>
                    <a:pt x="246" y="729"/>
                    <a:pt x="269" y="722"/>
                    <a:pt x="278" y="706"/>
                  </a:cubicBezTo>
                  <a:cubicBezTo>
                    <a:pt x="285" y="696"/>
                    <a:pt x="284" y="682"/>
                    <a:pt x="285" y="669"/>
                  </a:cubicBezTo>
                  <a:cubicBezTo>
                    <a:pt x="268" y="672"/>
                    <a:pt x="250" y="672"/>
                    <a:pt x="234" y="678"/>
                  </a:cubicBezTo>
                  <a:moveTo>
                    <a:pt x="676" y="609"/>
                  </a:moveTo>
                  <a:cubicBezTo>
                    <a:pt x="701" y="587"/>
                    <a:pt x="746" y="588"/>
                    <a:pt x="765" y="616"/>
                  </a:cubicBezTo>
                  <a:cubicBezTo>
                    <a:pt x="778" y="633"/>
                    <a:pt x="779" y="655"/>
                    <a:pt x="779" y="676"/>
                  </a:cubicBezTo>
                  <a:cubicBezTo>
                    <a:pt x="745" y="676"/>
                    <a:pt x="711" y="676"/>
                    <a:pt x="677" y="676"/>
                  </a:cubicBezTo>
                  <a:cubicBezTo>
                    <a:pt x="679" y="692"/>
                    <a:pt x="684" y="710"/>
                    <a:pt x="699" y="718"/>
                  </a:cubicBezTo>
                  <a:cubicBezTo>
                    <a:pt x="721" y="730"/>
                    <a:pt x="748" y="723"/>
                    <a:pt x="768" y="709"/>
                  </a:cubicBezTo>
                  <a:cubicBezTo>
                    <a:pt x="768" y="717"/>
                    <a:pt x="768" y="724"/>
                    <a:pt x="768" y="732"/>
                  </a:cubicBezTo>
                  <a:cubicBezTo>
                    <a:pt x="745" y="746"/>
                    <a:pt x="715" y="749"/>
                    <a:pt x="690" y="740"/>
                  </a:cubicBezTo>
                  <a:cubicBezTo>
                    <a:pt x="668" y="732"/>
                    <a:pt x="656" y="710"/>
                    <a:pt x="652" y="689"/>
                  </a:cubicBezTo>
                  <a:cubicBezTo>
                    <a:pt x="648" y="661"/>
                    <a:pt x="653" y="628"/>
                    <a:pt x="676" y="609"/>
                  </a:cubicBezTo>
                  <a:moveTo>
                    <a:pt x="695" y="623"/>
                  </a:moveTo>
                  <a:cubicBezTo>
                    <a:pt x="684" y="631"/>
                    <a:pt x="680" y="643"/>
                    <a:pt x="677" y="655"/>
                  </a:cubicBezTo>
                  <a:cubicBezTo>
                    <a:pt x="702" y="655"/>
                    <a:pt x="728" y="655"/>
                    <a:pt x="753" y="655"/>
                  </a:cubicBezTo>
                  <a:cubicBezTo>
                    <a:pt x="751" y="644"/>
                    <a:pt x="750" y="632"/>
                    <a:pt x="742" y="624"/>
                  </a:cubicBezTo>
                  <a:cubicBezTo>
                    <a:pt x="729" y="612"/>
                    <a:pt x="708" y="612"/>
                    <a:pt x="695" y="623"/>
                  </a:cubicBezTo>
                  <a:moveTo>
                    <a:pt x="958" y="621"/>
                  </a:moveTo>
                  <a:cubicBezTo>
                    <a:pt x="972" y="596"/>
                    <a:pt x="1007" y="586"/>
                    <a:pt x="1033" y="600"/>
                  </a:cubicBezTo>
                  <a:cubicBezTo>
                    <a:pt x="1049" y="610"/>
                    <a:pt x="1054" y="631"/>
                    <a:pt x="1054" y="649"/>
                  </a:cubicBezTo>
                  <a:cubicBezTo>
                    <a:pt x="1055" y="680"/>
                    <a:pt x="1054" y="710"/>
                    <a:pt x="1054" y="741"/>
                  </a:cubicBezTo>
                  <a:cubicBezTo>
                    <a:pt x="1046" y="741"/>
                    <a:pt x="1037" y="741"/>
                    <a:pt x="1029" y="741"/>
                  </a:cubicBezTo>
                  <a:cubicBezTo>
                    <a:pt x="1029" y="713"/>
                    <a:pt x="1029" y="685"/>
                    <a:pt x="1029" y="657"/>
                  </a:cubicBezTo>
                  <a:cubicBezTo>
                    <a:pt x="1028" y="643"/>
                    <a:pt x="1026" y="627"/>
                    <a:pt x="1014" y="619"/>
                  </a:cubicBezTo>
                  <a:cubicBezTo>
                    <a:pt x="999" y="611"/>
                    <a:pt x="978" y="615"/>
                    <a:pt x="968" y="629"/>
                  </a:cubicBezTo>
                  <a:cubicBezTo>
                    <a:pt x="959" y="640"/>
                    <a:pt x="958" y="655"/>
                    <a:pt x="958" y="669"/>
                  </a:cubicBezTo>
                  <a:cubicBezTo>
                    <a:pt x="958" y="693"/>
                    <a:pt x="958" y="717"/>
                    <a:pt x="958" y="741"/>
                  </a:cubicBezTo>
                  <a:cubicBezTo>
                    <a:pt x="949" y="741"/>
                    <a:pt x="941" y="741"/>
                    <a:pt x="932" y="741"/>
                  </a:cubicBezTo>
                  <a:cubicBezTo>
                    <a:pt x="932" y="693"/>
                    <a:pt x="932" y="645"/>
                    <a:pt x="932" y="597"/>
                  </a:cubicBezTo>
                  <a:cubicBezTo>
                    <a:pt x="941" y="597"/>
                    <a:pt x="949" y="597"/>
                    <a:pt x="958" y="597"/>
                  </a:cubicBezTo>
                  <a:cubicBezTo>
                    <a:pt x="958" y="605"/>
                    <a:pt x="958" y="613"/>
                    <a:pt x="958" y="621"/>
                  </a:cubicBezTo>
                  <a:moveTo>
                    <a:pt x="1124" y="609"/>
                  </a:moveTo>
                  <a:cubicBezTo>
                    <a:pt x="1146" y="591"/>
                    <a:pt x="1177" y="591"/>
                    <a:pt x="1203" y="600"/>
                  </a:cubicBezTo>
                  <a:cubicBezTo>
                    <a:pt x="1203" y="608"/>
                    <a:pt x="1203" y="616"/>
                    <a:pt x="1203" y="625"/>
                  </a:cubicBezTo>
                  <a:cubicBezTo>
                    <a:pt x="1187" y="617"/>
                    <a:pt x="1167" y="610"/>
                    <a:pt x="1150" y="618"/>
                  </a:cubicBezTo>
                  <a:cubicBezTo>
                    <a:pt x="1138" y="623"/>
                    <a:pt x="1135" y="640"/>
                    <a:pt x="1145" y="648"/>
                  </a:cubicBezTo>
                  <a:cubicBezTo>
                    <a:pt x="1161" y="659"/>
                    <a:pt x="1181" y="662"/>
                    <a:pt x="1196" y="673"/>
                  </a:cubicBezTo>
                  <a:cubicBezTo>
                    <a:pt x="1214" y="686"/>
                    <a:pt x="1215" y="717"/>
                    <a:pt x="1197" y="730"/>
                  </a:cubicBezTo>
                  <a:cubicBezTo>
                    <a:pt x="1173" y="749"/>
                    <a:pt x="1139" y="748"/>
                    <a:pt x="1112" y="737"/>
                  </a:cubicBezTo>
                  <a:cubicBezTo>
                    <a:pt x="1112" y="728"/>
                    <a:pt x="1112" y="719"/>
                    <a:pt x="1112" y="711"/>
                  </a:cubicBezTo>
                  <a:cubicBezTo>
                    <a:pt x="1130" y="723"/>
                    <a:pt x="1155" y="729"/>
                    <a:pt x="1175" y="720"/>
                  </a:cubicBezTo>
                  <a:cubicBezTo>
                    <a:pt x="1187" y="714"/>
                    <a:pt x="1186" y="696"/>
                    <a:pt x="1176" y="690"/>
                  </a:cubicBezTo>
                  <a:cubicBezTo>
                    <a:pt x="1160" y="679"/>
                    <a:pt x="1140" y="676"/>
                    <a:pt x="1125" y="664"/>
                  </a:cubicBezTo>
                  <a:cubicBezTo>
                    <a:pt x="1109" y="651"/>
                    <a:pt x="1108" y="623"/>
                    <a:pt x="1124" y="609"/>
                  </a:cubicBezTo>
                  <a:moveTo>
                    <a:pt x="1372" y="613"/>
                  </a:moveTo>
                  <a:cubicBezTo>
                    <a:pt x="1394" y="587"/>
                    <a:pt x="1442" y="586"/>
                    <a:pt x="1461" y="617"/>
                  </a:cubicBezTo>
                  <a:cubicBezTo>
                    <a:pt x="1460" y="610"/>
                    <a:pt x="1460" y="604"/>
                    <a:pt x="1460" y="597"/>
                  </a:cubicBezTo>
                  <a:cubicBezTo>
                    <a:pt x="1469" y="597"/>
                    <a:pt x="1477" y="597"/>
                    <a:pt x="1486" y="597"/>
                  </a:cubicBezTo>
                  <a:cubicBezTo>
                    <a:pt x="1486" y="643"/>
                    <a:pt x="1486" y="690"/>
                    <a:pt x="1486" y="736"/>
                  </a:cubicBezTo>
                  <a:cubicBezTo>
                    <a:pt x="1485" y="761"/>
                    <a:pt x="1475" y="789"/>
                    <a:pt x="1452" y="800"/>
                  </a:cubicBezTo>
                  <a:cubicBezTo>
                    <a:pt x="1423" y="814"/>
                    <a:pt x="1389" y="811"/>
                    <a:pt x="1361" y="800"/>
                  </a:cubicBezTo>
                  <a:cubicBezTo>
                    <a:pt x="1361" y="791"/>
                    <a:pt x="1361" y="783"/>
                    <a:pt x="1361" y="775"/>
                  </a:cubicBezTo>
                  <a:cubicBezTo>
                    <a:pt x="1385" y="788"/>
                    <a:pt x="1418" y="795"/>
                    <a:pt x="1442" y="779"/>
                  </a:cubicBezTo>
                  <a:cubicBezTo>
                    <a:pt x="1461" y="765"/>
                    <a:pt x="1461" y="739"/>
                    <a:pt x="1461" y="717"/>
                  </a:cubicBezTo>
                  <a:cubicBezTo>
                    <a:pt x="1445" y="744"/>
                    <a:pt x="1407" y="753"/>
                    <a:pt x="1380" y="737"/>
                  </a:cubicBezTo>
                  <a:cubicBezTo>
                    <a:pt x="1360" y="724"/>
                    <a:pt x="1351" y="700"/>
                    <a:pt x="1351" y="677"/>
                  </a:cubicBezTo>
                  <a:cubicBezTo>
                    <a:pt x="1350" y="654"/>
                    <a:pt x="1355" y="629"/>
                    <a:pt x="1372" y="613"/>
                  </a:cubicBezTo>
                  <a:moveTo>
                    <a:pt x="1402" y="619"/>
                  </a:moveTo>
                  <a:cubicBezTo>
                    <a:pt x="1381" y="630"/>
                    <a:pt x="1377" y="656"/>
                    <a:pt x="1378" y="677"/>
                  </a:cubicBezTo>
                  <a:cubicBezTo>
                    <a:pt x="1378" y="696"/>
                    <a:pt x="1389" y="719"/>
                    <a:pt x="1410" y="723"/>
                  </a:cubicBezTo>
                  <a:cubicBezTo>
                    <a:pt x="1431" y="728"/>
                    <a:pt x="1453" y="713"/>
                    <a:pt x="1458" y="692"/>
                  </a:cubicBezTo>
                  <a:cubicBezTo>
                    <a:pt x="1461" y="675"/>
                    <a:pt x="1462" y="657"/>
                    <a:pt x="1457" y="640"/>
                  </a:cubicBezTo>
                  <a:cubicBezTo>
                    <a:pt x="1449" y="618"/>
                    <a:pt x="1422" y="609"/>
                    <a:pt x="1402" y="619"/>
                  </a:cubicBezTo>
                  <a:moveTo>
                    <a:pt x="469" y="597"/>
                  </a:moveTo>
                  <a:cubicBezTo>
                    <a:pt x="478" y="597"/>
                    <a:pt x="486" y="597"/>
                    <a:pt x="495" y="597"/>
                  </a:cubicBezTo>
                  <a:cubicBezTo>
                    <a:pt x="495" y="622"/>
                    <a:pt x="495" y="648"/>
                    <a:pt x="495" y="673"/>
                  </a:cubicBezTo>
                  <a:cubicBezTo>
                    <a:pt x="495" y="686"/>
                    <a:pt x="495" y="700"/>
                    <a:pt x="503" y="711"/>
                  </a:cubicBezTo>
                  <a:cubicBezTo>
                    <a:pt x="515" y="729"/>
                    <a:pt x="546" y="728"/>
                    <a:pt x="557" y="709"/>
                  </a:cubicBezTo>
                  <a:cubicBezTo>
                    <a:pt x="564" y="700"/>
                    <a:pt x="566" y="688"/>
                    <a:pt x="566" y="677"/>
                  </a:cubicBezTo>
                  <a:cubicBezTo>
                    <a:pt x="566" y="650"/>
                    <a:pt x="566" y="624"/>
                    <a:pt x="566" y="597"/>
                  </a:cubicBezTo>
                  <a:cubicBezTo>
                    <a:pt x="575" y="597"/>
                    <a:pt x="583" y="597"/>
                    <a:pt x="592" y="597"/>
                  </a:cubicBezTo>
                  <a:cubicBezTo>
                    <a:pt x="592" y="645"/>
                    <a:pt x="592" y="693"/>
                    <a:pt x="592" y="741"/>
                  </a:cubicBezTo>
                  <a:cubicBezTo>
                    <a:pt x="583" y="741"/>
                    <a:pt x="575" y="741"/>
                    <a:pt x="566" y="741"/>
                  </a:cubicBezTo>
                  <a:cubicBezTo>
                    <a:pt x="566" y="733"/>
                    <a:pt x="566" y="726"/>
                    <a:pt x="566" y="719"/>
                  </a:cubicBezTo>
                  <a:cubicBezTo>
                    <a:pt x="552" y="744"/>
                    <a:pt x="517" y="752"/>
                    <a:pt x="492" y="738"/>
                  </a:cubicBezTo>
                  <a:cubicBezTo>
                    <a:pt x="475" y="728"/>
                    <a:pt x="470" y="706"/>
                    <a:pt x="470" y="688"/>
                  </a:cubicBezTo>
                  <a:cubicBezTo>
                    <a:pt x="469" y="657"/>
                    <a:pt x="470" y="627"/>
                    <a:pt x="469" y="597"/>
                  </a:cubicBezTo>
                  <a:moveTo>
                    <a:pt x="836" y="597"/>
                  </a:moveTo>
                  <a:cubicBezTo>
                    <a:pt x="845" y="597"/>
                    <a:pt x="853" y="597"/>
                    <a:pt x="862" y="597"/>
                  </a:cubicBezTo>
                  <a:cubicBezTo>
                    <a:pt x="862" y="645"/>
                    <a:pt x="862" y="693"/>
                    <a:pt x="862" y="741"/>
                  </a:cubicBezTo>
                  <a:cubicBezTo>
                    <a:pt x="853" y="741"/>
                    <a:pt x="845" y="741"/>
                    <a:pt x="836" y="741"/>
                  </a:cubicBezTo>
                  <a:cubicBezTo>
                    <a:pt x="836" y="693"/>
                    <a:pt x="836" y="645"/>
                    <a:pt x="836" y="597"/>
                  </a:cubicBezTo>
                  <a:moveTo>
                    <a:pt x="1264" y="597"/>
                  </a:moveTo>
                  <a:cubicBezTo>
                    <a:pt x="1273" y="597"/>
                    <a:pt x="1281" y="597"/>
                    <a:pt x="1290" y="597"/>
                  </a:cubicBezTo>
                  <a:cubicBezTo>
                    <a:pt x="1290" y="645"/>
                    <a:pt x="1290" y="693"/>
                    <a:pt x="1290" y="741"/>
                  </a:cubicBezTo>
                  <a:cubicBezTo>
                    <a:pt x="1281" y="741"/>
                    <a:pt x="1273" y="741"/>
                    <a:pt x="1264" y="741"/>
                  </a:cubicBezTo>
                  <a:cubicBezTo>
                    <a:pt x="1264" y="693"/>
                    <a:pt x="1264" y="645"/>
                    <a:pt x="1264" y="597"/>
                  </a:cubicBezTo>
                  <a:close/>
                </a:path>
              </a:pathLst>
            </a:custGeom>
            <a:solidFill>
              <a:srgbClr val="225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5" tIns="45712" rIns="91425" bIns="45712" numCol="1" anchor="t" anchorCtr="0" compatLnSpc="1"/>
            <a:lstStyle/>
            <a:p>
              <a:endParaRPr lang="zh-CN" altLang="en-US" sz="1800">
                <a:solidFill>
                  <a:srgbClr val="22568A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2"/>
            <a:ext cx="12190095" cy="6856927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副标题 1"/>
          <p:cNvSpPr/>
          <p:nvPr>
            <p:ph type="subTitle" idx="3" hasCustomPrompt="1"/>
            <p:custDataLst>
              <p:tags r:id="rId4"/>
            </p:custDataLst>
          </p:nvPr>
        </p:nvSpPr>
        <p:spPr>
          <a:xfrm>
            <a:off x="1652012" y="3282661"/>
            <a:ext cx="8888675" cy="1520573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4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9435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6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8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10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82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4" name="标题 2"/>
          <p:cNvSpPr>
            <a:spLocks noGrp="1"/>
          </p:cNvSpPr>
          <p:nvPr>
            <p:ph type="ctrTitle" idx="2" hasCustomPrompt="1"/>
            <p:custDataLst>
              <p:tags r:id="rId5"/>
            </p:custDataLst>
          </p:nvPr>
        </p:nvSpPr>
        <p:spPr>
          <a:xfrm>
            <a:off x="1652012" y="2056033"/>
            <a:ext cx="8888675" cy="1099648"/>
          </a:xfr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7145" b="1" i="0" u="none" strike="noStrike" kern="1200" cap="none" spc="-2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7" name="图形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777" y="444336"/>
            <a:ext cx="10850541" cy="441895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777" y="953530"/>
            <a:ext cx="10850541" cy="5388065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8035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19" y="1812207"/>
            <a:ext cx="3018256" cy="3234844"/>
          </a:xfrm>
          <a:prstGeom prst="rect">
            <a:avLst/>
          </a:prstGeom>
        </p:spPr>
      </p:pic>
      <p:pic>
        <p:nvPicPr>
          <p:cNvPr id="2" name="图形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pic>
        <p:nvPicPr>
          <p:cNvPr id="7" name="图形 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470118" y="1171"/>
            <a:ext cx="719977" cy="719977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副标题 2"/>
          <p:cNvSpPr/>
          <p:nvPr>
            <p:ph type="subTitle" idx="3" hasCustomPrompt="1"/>
            <p:custDataLst>
              <p:tags r:id="rId10"/>
            </p:custDataLst>
          </p:nvPr>
        </p:nvSpPr>
        <p:spPr>
          <a:xfrm>
            <a:off x="4520530" y="2977304"/>
            <a:ext cx="6856294" cy="825205"/>
          </a:xfr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9435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6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8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10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82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9" name="标题 3"/>
          <p:cNvSpPr/>
          <p:nvPr>
            <p:ph type="ctrTitle" idx="2" hasCustomPrompt="1"/>
            <p:custDataLst>
              <p:tags r:id="rId11"/>
            </p:custDataLst>
          </p:nvPr>
        </p:nvSpPr>
        <p:spPr>
          <a:xfrm>
            <a:off x="4520530" y="2001461"/>
            <a:ext cx="6856928" cy="845688"/>
          </a:xfrm>
        </p:spPr>
        <p:txBody>
          <a:bodyPr vert="horz" wrap="square" lIns="0" tIns="0" rIns="0" bIns="0" rtlCol="0" anchor="b" anchorCtr="0">
            <a:normAutofit fontScale="9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5500" b="1" i="0" u="none" strike="noStrike" kern="1200" cap="none" spc="500" normalizeH="0" baseline="0" noProof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形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8" name="图形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777" y="444336"/>
            <a:ext cx="10850541" cy="441895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825" y="953530"/>
            <a:ext cx="5282416" cy="5388065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8035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7902" y="953530"/>
            <a:ext cx="5282416" cy="5388065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形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10" name="图形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777" y="444336"/>
            <a:ext cx="10850541" cy="441895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825" y="953530"/>
            <a:ext cx="5282416" cy="38094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9435" indent="0">
              <a:buNone/>
              <a:defRPr sz="1600" b="1"/>
            </a:lvl5pPr>
            <a:lvl6pPr marL="2286635" indent="0">
              <a:buNone/>
              <a:defRPr sz="1600" b="1"/>
            </a:lvl6pPr>
            <a:lvl7pPr marL="2743835" indent="0">
              <a:buNone/>
              <a:defRPr sz="1600" b="1"/>
            </a:lvl7pPr>
            <a:lvl8pPr marL="3201035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820" y="1407476"/>
            <a:ext cx="5282375" cy="4933981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8035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4776" y="953530"/>
            <a:ext cx="5282416" cy="38094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9435" indent="0">
              <a:buNone/>
              <a:defRPr sz="1600" b="1"/>
            </a:lvl5pPr>
            <a:lvl6pPr marL="2286635" indent="0">
              <a:buNone/>
              <a:defRPr sz="1600" b="1"/>
            </a:lvl6pPr>
            <a:lvl7pPr marL="2743835" indent="0">
              <a:buNone/>
              <a:defRPr sz="1600" b="1"/>
            </a:lvl7pPr>
            <a:lvl8pPr marL="3201035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4776" y="1407476"/>
            <a:ext cx="5282416" cy="4933981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8035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908" y="1235418"/>
            <a:ext cx="4094607" cy="4388434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1971055"/>
            <a:ext cx="12190095" cy="291716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5" tIns="45712" rIns="91425" bIns="45712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6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1848394" y="2710515"/>
            <a:ext cx="8493307" cy="7018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 defTabSz="914400">
              <a:buNone/>
              <a:defRPr lang="zh-CN" altLang="en-US" sz="4400" b="1" spc="1000" baseline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 defTabSz="91440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" name="内容占位符 11"/>
          <p:cNvSpPr>
            <a:spLocks noGrp="1"/>
          </p:cNvSpPr>
          <p:nvPr>
            <p:ph sz="quarter" idx="11" hasCustomPrompt="1"/>
          </p:nvPr>
        </p:nvSpPr>
        <p:spPr>
          <a:xfrm>
            <a:off x="4335866" y="3768245"/>
            <a:ext cx="3518362" cy="369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 defTabSz="914400">
              <a:buNone/>
              <a:defRPr lang="zh-CN" altLang="en-US" sz="20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 defTabSz="914400"/>
            <a:r>
              <a:rPr lang="zh-CN" altLang="en-US" dirty="0"/>
              <a:t>单击此处编辑母版辅标题样式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2" hasCustomPrompt="1"/>
          </p:nvPr>
        </p:nvSpPr>
        <p:spPr>
          <a:xfrm>
            <a:off x="2617378" y="5519172"/>
            <a:ext cx="2342729" cy="504918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800" b="1">
                <a:solidFill>
                  <a:srgbClr val="0070C0"/>
                </a:solidFill>
                <a:effectLst/>
              </a:defRPr>
            </a:lvl1pPr>
          </a:lstStyle>
          <a:p>
            <a:pPr lvl="0"/>
            <a:r>
              <a:rPr lang="zh-CN" altLang="en-US" dirty="0"/>
              <a:t>单击此处编辑汇报人</a:t>
            </a:r>
            <a:endParaRPr lang="zh-CN" altLang="en-US" dirty="0"/>
          </a:p>
        </p:txBody>
      </p:sp>
      <p:sp>
        <p:nvSpPr>
          <p:cNvPr id="10" name="文本占位符 8"/>
          <p:cNvSpPr>
            <a:spLocks noGrp="1"/>
          </p:cNvSpPr>
          <p:nvPr>
            <p:ph type="body" sz="quarter" idx="13" hasCustomPrompt="1"/>
          </p:nvPr>
        </p:nvSpPr>
        <p:spPr>
          <a:xfrm>
            <a:off x="7229650" y="5519172"/>
            <a:ext cx="2879722" cy="50491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00" b="1">
                <a:solidFill>
                  <a:srgbClr val="0070C0"/>
                </a:solidFill>
                <a:effectLst/>
              </a:defRPr>
            </a:lvl1pPr>
          </a:lstStyle>
          <a:p>
            <a:pPr lvl="0"/>
            <a:r>
              <a:rPr lang="zh-CN" altLang="en-US" dirty="0"/>
              <a:t>单击此处编辑汇报日期</a:t>
            </a:r>
            <a:endParaRPr lang="zh-CN" altLang="en-US" dirty="0"/>
          </a:p>
        </p:txBody>
      </p:sp>
      <p:sp>
        <p:nvSpPr>
          <p:cNvPr id="12" name="Freeform 5"/>
          <p:cNvSpPr>
            <a:spLocks noEditPoints="1"/>
          </p:cNvSpPr>
          <p:nvPr userDrawn="1"/>
        </p:nvSpPr>
        <p:spPr bwMode="auto">
          <a:xfrm>
            <a:off x="94179" y="2039490"/>
            <a:ext cx="1352836" cy="530015"/>
          </a:xfrm>
          <a:custGeom>
            <a:avLst/>
            <a:gdLst>
              <a:gd name="T0" fmla="*/ 208 w 1093"/>
              <a:gd name="T1" fmla="*/ 46 h 427"/>
              <a:gd name="T2" fmla="*/ 309 w 1093"/>
              <a:gd name="T3" fmla="*/ 106 h 427"/>
              <a:gd name="T4" fmla="*/ 231 w 1093"/>
              <a:gd name="T5" fmla="*/ 192 h 427"/>
              <a:gd name="T6" fmla="*/ 119 w 1093"/>
              <a:gd name="T7" fmla="*/ 316 h 427"/>
              <a:gd name="T8" fmla="*/ 44 w 1093"/>
              <a:gd name="T9" fmla="*/ 405 h 427"/>
              <a:gd name="T10" fmla="*/ 0 w 1093"/>
              <a:gd name="T11" fmla="*/ 374 h 427"/>
              <a:gd name="T12" fmla="*/ 102 w 1093"/>
              <a:gd name="T13" fmla="*/ 250 h 427"/>
              <a:gd name="T14" fmla="*/ 93 w 1093"/>
              <a:gd name="T15" fmla="*/ 187 h 427"/>
              <a:gd name="T16" fmla="*/ 63 w 1093"/>
              <a:gd name="T17" fmla="*/ 112 h 427"/>
              <a:gd name="T18" fmla="*/ 144 w 1093"/>
              <a:gd name="T19" fmla="*/ 0 h 427"/>
              <a:gd name="T20" fmla="*/ 521 w 1093"/>
              <a:gd name="T21" fmla="*/ 102 h 427"/>
              <a:gd name="T22" fmla="*/ 563 w 1093"/>
              <a:gd name="T23" fmla="*/ 40 h 427"/>
              <a:gd name="T24" fmla="*/ 652 w 1093"/>
              <a:gd name="T25" fmla="*/ 106 h 427"/>
              <a:gd name="T26" fmla="*/ 592 w 1093"/>
              <a:gd name="T27" fmla="*/ 196 h 427"/>
              <a:gd name="T28" fmla="*/ 515 w 1093"/>
              <a:gd name="T29" fmla="*/ 317 h 427"/>
              <a:gd name="T30" fmla="*/ 458 w 1093"/>
              <a:gd name="T31" fmla="*/ 298 h 427"/>
              <a:gd name="T32" fmla="*/ 457 w 1093"/>
              <a:gd name="T33" fmla="*/ 180 h 427"/>
              <a:gd name="T34" fmla="*/ 405 w 1093"/>
              <a:gd name="T35" fmla="*/ 150 h 427"/>
              <a:gd name="T36" fmla="*/ 489 w 1093"/>
              <a:gd name="T37" fmla="*/ 49 h 427"/>
              <a:gd name="T38" fmla="*/ 499 w 1093"/>
              <a:gd name="T39" fmla="*/ 194 h 427"/>
              <a:gd name="T40" fmla="*/ 515 w 1093"/>
              <a:gd name="T41" fmla="*/ 192 h 427"/>
              <a:gd name="T42" fmla="*/ 553 w 1093"/>
              <a:gd name="T43" fmla="*/ 135 h 427"/>
              <a:gd name="T44" fmla="*/ 499 w 1093"/>
              <a:gd name="T45" fmla="*/ 264 h 427"/>
              <a:gd name="T46" fmla="*/ 555 w 1093"/>
              <a:gd name="T47" fmla="*/ 219 h 427"/>
              <a:gd name="T48" fmla="*/ 1038 w 1093"/>
              <a:gd name="T49" fmla="*/ 103 h 427"/>
              <a:gd name="T50" fmla="*/ 1055 w 1093"/>
              <a:gd name="T51" fmla="*/ 184 h 427"/>
              <a:gd name="T52" fmla="*/ 1089 w 1093"/>
              <a:gd name="T53" fmla="*/ 226 h 427"/>
              <a:gd name="T54" fmla="*/ 1048 w 1093"/>
              <a:gd name="T55" fmla="*/ 261 h 427"/>
              <a:gd name="T56" fmla="*/ 1030 w 1093"/>
              <a:gd name="T57" fmla="*/ 266 h 427"/>
              <a:gd name="T58" fmla="*/ 972 w 1093"/>
              <a:gd name="T59" fmla="*/ 258 h 427"/>
              <a:gd name="T60" fmla="*/ 998 w 1093"/>
              <a:gd name="T61" fmla="*/ 174 h 427"/>
              <a:gd name="T62" fmla="*/ 1031 w 1093"/>
              <a:gd name="T63" fmla="*/ 138 h 427"/>
              <a:gd name="T64" fmla="*/ 824 w 1093"/>
              <a:gd name="T65" fmla="*/ 134 h 427"/>
              <a:gd name="T66" fmla="*/ 836 w 1093"/>
              <a:gd name="T67" fmla="*/ 228 h 427"/>
              <a:gd name="T68" fmla="*/ 766 w 1093"/>
              <a:gd name="T69" fmla="*/ 309 h 427"/>
              <a:gd name="T70" fmla="*/ 820 w 1093"/>
              <a:gd name="T71" fmla="*/ 224 h 427"/>
              <a:gd name="T72" fmla="*/ 772 w 1093"/>
              <a:gd name="T73" fmla="*/ 212 h 427"/>
              <a:gd name="T74" fmla="*/ 807 w 1093"/>
              <a:gd name="T75" fmla="*/ 114 h 427"/>
              <a:gd name="T76" fmla="*/ 927 w 1093"/>
              <a:gd name="T77" fmla="*/ 234 h 427"/>
              <a:gd name="T78" fmla="*/ 925 w 1093"/>
              <a:gd name="T79" fmla="*/ 304 h 427"/>
              <a:gd name="T80" fmla="*/ 888 w 1093"/>
              <a:gd name="T81" fmla="*/ 229 h 427"/>
              <a:gd name="T82" fmla="*/ 719 w 1093"/>
              <a:gd name="T83" fmla="*/ 168 h 427"/>
              <a:gd name="T84" fmla="*/ 726 w 1093"/>
              <a:gd name="T85" fmla="*/ 211 h 427"/>
              <a:gd name="T86" fmla="*/ 736 w 1093"/>
              <a:gd name="T87" fmla="*/ 297 h 427"/>
              <a:gd name="T88" fmla="*/ 663 w 1093"/>
              <a:gd name="T89" fmla="*/ 309 h 427"/>
              <a:gd name="T90" fmla="*/ 677 w 1093"/>
              <a:gd name="T91" fmla="*/ 234 h 427"/>
              <a:gd name="T92" fmla="*/ 674 w 1093"/>
              <a:gd name="T93" fmla="*/ 181 h 427"/>
              <a:gd name="T94" fmla="*/ 708 w 1093"/>
              <a:gd name="T95" fmla="*/ 221 h 427"/>
              <a:gd name="T96" fmla="*/ 719 w 1093"/>
              <a:gd name="T97" fmla="*/ 220 h 427"/>
              <a:gd name="T98" fmla="*/ 322 w 1093"/>
              <a:gd name="T99" fmla="*/ 270 h 427"/>
              <a:gd name="T100" fmla="*/ 386 w 1093"/>
              <a:gd name="T101" fmla="*/ 349 h 427"/>
              <a:gd name="T102" fmla="*/ 266 w 1093"/>
              <a:gd name="T103" fmla="*/ 293 h 427"/>
              <a:gd name="T104" fmla="*/ 253 w 1093"/>
              <a:gd name="T105" fmla="*/ 264 h 427"/>
              <a:gd name="T106" fmla="*/ 839 w 1093"/>
              <a:gd name="T107" fmla="*/ 296 h 427"/>
              <a:gd name="T108" fmla="*/ 508 w 1093"/>
              <a:gd name="T109" fmla="*/ 320 h 427"/>
              <a:gd name="T110" fmla="*/ 601 w 1093"/>
              <a:gd name="T111" fmla="*/ 323 h 427"/>
              <a:gd name="T112" fmla="*/ 592 w 1093"/>
              <a:gd name="T113" fmla="*/ 352 h 427"/>
              <a:gd name="T114" fmla="*/ 534 w 1093"/>
              <a:gd name="T115" fmla="*/ 342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93" h="427">
                <a:moveTo>
                  <a:pt x="144" y="0"/>
                </a:moveTo>
                <a:cubicBezTo>
                  <a:pt x="153" y="0"/>
                  <a:pt x="162" y="0"/>
                  <a:pt x="170" y="0"/>
                </a:cubicBezTo>
                <a:cubicBezTo>
                  <a:pt x="185" y="13"/>
                  <a:pt x="199" y="27"/>
                  <a:pt x="208" y="46"/>
                </a:cubicBezTo>
                <a:cubicBezTo>
                  <a:pt x="196" y="56"/>
                  <a:pt x="200" y="71"/>
                  <a:pt x="200" y="84"/>
                </a:cubicBezTo>
                <a:cubicBezTo>
                  <a:pt x="231" y="85"/>
                  <a:pt x="256" y="55"/>
                  <a:pt x="288" y="59"/>
                </a:cubicBezTo>
                <a:cubicBezTo>
                  <a:pt x="305" y="67"/>
                  <a:pt x="317" y="89"/>
                  <a:pt x="309" y="106"/>
                </a:cubicBezTo>
                <a:cubicBezTo>
                  <a:pt x="306" y="117"/>
                  <a:pt x="297" y="123"/>
                  <a:pt x="289" y="129"/>
                </a:cubicBezTo>
                <a:cubicBezTo>
                  <a:pt x="275" y="138"/>
                  <a:pt x="267" y="152"/>
                  <a:pt x="254" y="162"/>
                </a:cubicBezTo>
                <a:cubicBezTo>
                  <a:pt x="244" y="170"/>
                  <a:pt x="240" y="182"/>
                  <a:pt x="231" y="192"/>
                </a:cubicBezTo>
                <a:cubicBezTo>
                  <a:pt x="219" y="206"/>
                  <a:pt x="207" y="221"/>
                  <a:pt x="192" y="232"/>
                </a:cubicBezTo>
                <a:cubicBezTo>
                  <a:pt x="176" y="244"/>
                  <a:pt x="164" y="260"/>
                  <a:pt x="152" y="276"/>
                </a:cubicBezTo>
                <a:cubicBezTo>
                  <a:pt x="139" y="288"/>
                  <a:pt x="133" y="305"/>
                  <a:pt x="119" y="316"/>
                </a:cubicBezTo>
                <a:cubicBezTo>
                  <a:pt x="107" y="325"/>
                  <a:pt x="103" y="342"/>
                  <a:pt x="89" y="350"/>
                </a:cubicBezTo>
                <a:cubicBezTo>
                  <a:pt x="73" y="360"/>
                  <a:pt x="61" y="375"/>
                  <a:pt x="47" y="388"/>
                </a:cubicBezTo>
                <a:cubicBezTo>
                  <a:pt x="41" y="392"/>
                  <a:pt x="43" y="399"/>
                  <a:pt x="44" y="405"/>
                </a:cubicBezTo>
                <a:cubicBezTo>
                  <a:pt x="39" y="405"/>
                  <a:pt x="33" y="406"/>
                  <a:pt x="28" y="407"/>
                </a:cubicBezTo>
                <a:cubicBezTo>
                  <a:pt x="26" y="418"/>
                  <a:pt x="18" y="421"/>
                  <a:pt x="7" y="419"/>
                </a:cubicBezTo>
                <a:cubicBezTo>
                  <a:pt x="11" y="403"/>
                  <a:pt x="2" y="389"/>
                  <a:pt x="0" y="374"/>
                </a:cubicBezTo>
                <a:cubicBezTo>
                  <a:pt x="7" y="358"/>
                  <a:pt x="10" y="336"/>
                  <a:pt x="27" y="327"/>
                </a:cubicBezTo>
                <a:cubicBezTo>
                  <a:pt x="47" y="316"/>
                  <a:pt x="60" y="297"/>
                  <a:pt x="77" y="282"/>
                </a:cubicBezTo>
                <a:cubicBezTo>
                  <a:pt x="87" y="273"/>
                  <a:pt x="92" y="260"/>
                  <a:pt x="102" y="250"/>
                </a:cubicBezTo>
                <a:cubicBezTo>
                  <a:pt x="127" y="224"/>
                  <a:pt x="154" y="198"/>
                  <a:pt x="180" y="172"/>
                </a:cubicBezTo>
                <a:cubicBezTo>
                  <a:pt x="180" y="168"/>
                  <a:pt x="180" y="164"/>
                  <a:pt x="180" y="160"/>
                </a:cubicBezTo>
                <a:cubicBezTo>
                  <a:pt x="148" y="161"/>
                  <a:pt x="126" y="194"/>
                  <a:pt x="93" y="187"/>
                </a:cubicBezTo>
                <a:cubicBezTo>
                  <a:pt x="79" y="182"/>
                  <a:pt x="70" y="170"/>
                  <a:pt x="60" y="159"/>
                </a:cubicBezTo>
                <a:cubicBezTo>
                  <a:pt x="59" y="150"/>
                  <a:pt x="58" y="141"/>
                  <a:pt x="55" y="133"/>
                </a:cubicBezTo>
                <a:cubicBezTo>
                  <a:pt x="53" y="125"/>
                  <a:pt x="59" y="117"/>
                  <a:pt x="63" y="112"/>
                </a:cubicBezTo>
                <a:cubicBezTo>
                  <a:pt x="75" y="100"/>
                  <a:pt x="84" y="85"/>
                  <a:pt x="95" y="71"/>
                </a:cubicBezTo>
                <a:cubicBezTo>
                  <a:pt x="106" y="60"/>
                  <a:pt x="114" y="45"/>
                  <a:pt x="124" y="33"/>
                </a:cubicBezTo>
                <a:cubicBezTo>
                  <a:pt x="131" y="22"/>
                  <a:pt x="141" y="13"/>
                  <a:pt x="144" y="0"/>
                </a:cubicBezTo>
                <a:moveTo>
                  <a:pt x="503" y="36"/>
                </a:moveTo>
                <a:cubicBezTo>
                  <a:pt x="513" y="33"/>
                  <a:pt x="517" y="44"/>
                  <a:pt x="522" y="50"/>
                </a:cubicBezTo>
                <a:cubicBezTo>
                  <a:pt x="526" y="68"/>
                  <a:pt x="517" y="86"/>
                  <a:pt x="521" y="102"/>
                </a:cubicBezTo>
                <a:cubicBezTo>
                  <a:pt x="536" y="108"/>
                  <a:pt x="548" y="92"/>
                  <a:pt x="560" y="85"/>
                </a:cubicBezTo>
                <a:cubicBezTo>
                  <a:pt x="560" y="69"/>
                  <a:pt x="561" y="53"/>
                  <a:pt x="553" y="38"/>
                </a:cubicBezTo>
                <a:cubicBezTo>
                  <a:pt x="556" y="39"/>
                  <a:pt x="561" y="40"/>
                  <a:pt x="563" y="40"/>
                </a:cubicBezTo>
                <a:cubicBezTo>
                  <a:pt x="576" y="52"/>
                  <a:pt x="589" y="63"/>
                  <a:pt x="596" y="78"/>
                </a:cubicBezTo>
                <a:cubicBezTo>
                  <a:pt x="612" y="77"/>
                  <a:pt x="630" y="72"/>
                  <a:pt x="644" y="83"/>
                </a:cubicBezTo>
                <a:cubicBezTo>
                  <a:pt x="652" y="88"/>
                  <a:pt x="652" y="98"/>
                  <a:pt x="652" y="106"/>
                </a:cubicBezTo>
                <a:cubicBezTo>
                  <a:pt x="634" y="101"/>
                  <a:pt x="614" y="105"/>
                  <a:pt x="599" y="118"/>
                </a:cubicBezTo>
                <a:cubicBezTo>
                  <a:pt x="597" y="133"/>
                  <a:pt x="603" y="150"/>
                  <a:pt x="595" y="164"/>
                </a:cubicBezTo>
                <a:cubicBezTo>
                  <a:pt x="590" y="174"/>
                  <a:pt x="593" y="186"/>
                  <a:pt x="592" y="196"/>
                </a:cubicBezTo>
                <a:cubicBezTo>
                  <a:pt x="573" y="215"/>
                  <a:pt x="569" y="250"/>
                  <a:pt x="588" y="270"/>
                </a:cubicBezTo>
                <a:cubicBezTo>
                  <a:pt x="583" y="284"/>
                  <a:pt x="571" y="292"/>
                  <a:pt x="560" y="300"/>
                </a:cubicBezTo>
                <a:cubicBezTo>
                  <a:pt x="547" y="310"/>
                  <a:pt x="531" y="317"/>
                  <a:pt x="515" y="317"/>
                </a:cubicBezTo>
                <a:cubicBezTo>
                  <a:pt x="515" y="311"/>
                  <a:pt x="516" y="306"/>
                  <a:pt x="516" y="300"/>
                </a:cubicBezTo>
                <a:cubicBezTo>
                  <a:pt x="503" y="303"/>
                  <a:pt x="490" y="302"/>
                  <a:pt x="478" y="309"/>
                </a:cubicBezTo>
                <a:cubicBezTo>
                  <a:pt x="472" y="305"/>
                  <a:pt x="463" y="304"/>
                  <a:pt x="458" y="298"/>
                </a:cubicBezTo>
                <a:cubicBezTo>
                  <a:pt x="456" y="287"/>
                  <a:pt x="461" y="276"/>
                  <a:pt x="463" y="266"/>
                </a:cubicBezTo>
                <a:cubicBezTo>
                  <a:pt x="462" y="238"/>
                  <a:pt x="464" y="210"/>
                  <a:pt x="464" y="182"/>
                </a:cubicBezTo>
                <a:cubicBezTo>
                  <a:pt x="462" y="182"/>
                  <a:pt x="459" y="180"/>
                  <a:pt x="457" y="180"/>
                </a:cubicBezTo>
                <a:cubicBezTo>
                  <a:pt x="443" y="190"/>
                  <a:pt x="428" y="200"/>
                  <a:pt x="410" y="201"/>
                </a:cubicBezTo>
                <a:cubicBezTo>
                  <a:pt x="389" y="209"/>
                  <a:pt x="356" y="195"/>
                  <a:pt x="360" y="170"/>
                </a:cubicBezTo>
                <a:cubicBezTo>
                  <a:pt x="376" y="166"/>
                  <a:pt x="389" y="155"/>
                  <a:pt x="405" y="150"/>
                </a:cubicBezTo>
                <a:cubicBezTo>
                  <a:pt x="429" y="142"/>
                  <a:pt x="452" y="132"/>
                  <a:pt x="474" y="118"/>
                </a:cubicBezTo>
                <a:cubicBezTo>
                  <a:pt x="480" y="105"/>
                  <a:pt x="485" y="93"/>
                  <a:pt x="484" y="79"/>
                </a:cubicBezTo>
                <a:cubicBezTo>
                  <a:pt x="488" y="70"/>
                  <a:pt x="489" y="59"/>
                  <a:pt x="489" y="49"/>
                </a:cubicBezTo>
                <a:cubicBezTo>
                  <a:pt x="494" y="45"/>
                  <a:pt x="498" y="40"/>
                  <a:pt x="503" y="36"/>
                </a:cubicBezTo>
                <a:moveTo>
                  <a:pt x="509" y="162"/>
                </a:moveTo>
                <a:cubicBezTo>
                  <a:pt x="507" y="173"/>
                  <a:pt x="504" y="184"/>
                  <a:pt x="499" y="194"/>
                </a:cubicBezTo>
                <a:cubicBezTo>
                  <a:pt x="493" y="204"/>
                  <a:pt x="496" y="215"/>
                  <a:pt x="495" y="225"/>
                </a:cubicBezTo>
                <a:cubicBezTo>
                  <a:pt x="513" y="229"/>
                  <a:pt x="524" y="213"/>
                  <a:pt x="529" y="198"/>
                </a:cubicBezTo>
                <a:cubicBezTo>
                  <a:pt x="524" y="196"/>
                  <a:pt x="520" y="194"/>
                  <a:pt x="515" y="192"/>
                </a:cubicBezTo>
                <a:cubicBezTo>
                  <a:pt x="515" y="189"/>
                  <a:pt x="515" y="184"/>
                  <a:pt x="515" y="181"/>
                </a:cubicBezTo>
                <a:cubicBezTo>
                  <a:pt x="529" y="177"/>
                  <a:pt x="540" y="190"/>
                  <a:pt x="555" y="189"/>
                </a:cubicBezTo>
                <a:cubicBezTo>
                  <a:pt x="555" y="171"/>
                  <a:pt x="559" y="152"/>
                  <a:pt x="553" y="135"/>
                </a:cubicBezTo>
                <a:cubicBezTo>
                  <a:pt x="536" y="139"/>
                  <a:pt x="520" y="148"/>
                  <a:pt x="509" y="162"/>
                </a:cubicBezTo>
                <a:moveTo>
                  <a:pt x="516" y="236"/>
                </a:moveTo>
                <a:cubicBezTo>
                  <a:pt x="507" y="243"/>
                  <a:pt x="496" y="251"/>
                  <a:pt x="499" y="264"/>
                </a:cubicBezTo>
                <a:cubicBezTo>
                  <a:pt x="505" y="264"/>
                  <a:pt x="509" y="262"/>
                  <a:pt x="513" y="258"/>
                </a:cubicBezTo>
                <a:cubicBezTo>
                  <a:pt x="524" y="257"/>
                  <a:pt x="536" y="257"/>
                  <a:pt x="545" y="250"/>
                </a:cubicBezTo>
                <a:cubicBezTo>
                  <a:pt x="558" y="245"/>
                  <a:pt x="554" y="230"/>
                  <a:pt x="555" y="219"/>
                </a:cubicBezTo>
                <a:cubicBezTo>
                  <a:pt x="539" y="216"/>
                  <a:pt x="529" y="229"/>
                  <a:pt x="516" y="236"/>
                </a:cubicBezTo>
                <a:moveTo>
                  <a:pt x="1015" y="104"/>
                </a:moveTo>
                <a:cubicBezTo>
                  <a:pt x="1022" y="103"/>
                  <a:pt x="1030" y="102"/>
                  <a:pt x="1038" y="103"/>
                </a:cubicBezTo>
                <a:cubicBezTo>
                  <a:pt x="1047" y="110"/>
                  <a:pt x="1056" y="119"/>
                  <a:pt x="1060" y="130"/>
                </a:cubicBezTo>
                <a:cubicBezTo>
                  <a:pt x="1064" y="139"/>
                  <a:pt x="1059" y="151"/>
                  <a:pt x="1068" y="159"/>
                </a:cubicBezTo>
                <a:cubicBezTo>
                  <a:pt x="1078" y="169"/>
                  <a:pt x="1061" y="177"/>
                  <a:pt x="1055" y="184"/>
                </a:cubicBezTo>
                <a:cubicBezTo>
                  <a:pt x="1055" y="189"/>
                  <a:pt x="1055" y="194"/>
                  <a:pt x="1055" y="199"/>
                </a:cubicBezTo>
                <a:cubicBezTo>
                  <a:pt x="1066" y="200"/>
                  <a:pt x="1077" y="204"/>
                  <a:pt x="1087" y="209"/>
                </a:cubicBezTo>
                <a:cubicBezTo>
                  <a:pt x="1093" y="212"/>
                  <a:pt x="1093" y="221"/>
                  <a:pt x="1089" y="226"/>
                </a:cubicBezTo>
                <a:cubicBezTo>
                  <a:pt x="1083" y="238"/>
                  <a:pt x="1067" y="240"/>
                  <a:pt x="1055" y="240"/>
                </a:cubicBezTo>
                <a:cubicBezTo>
                  <a:pt x="1055" y="244"/>
                  <a:pt x="1055" y="249"/>
                  <a:pt x="1056" y="254"/>
                </a:cubicBezTo>
                <a:cubicBezTo>
                  <a:pt x="1054" y="256"/>
                  <a:pt x="1050" y="259"/>
                  <a:pt x="1048" y="261"/>
                </a:cubicBezTo>
                <a:cubicBezTo>
                  <a:pt x="1048" y="305"/>
                  <a:pt x="1048" y="349"/>
                  <a:pt x="1048" y="394"/>
                </a:cubicBezTo>
                <a:cubicBezTo>
                  <a:pt x="1043" y="405"/>
                  <a:pt x="1043" y="420"/>
                  <a:pt x="1031" y="427"/>
                </a:cubicBezTo>
                <a:cubicBezTo>
                  <a:pt x="1030" y="373"/>
                  <a:pt x="1031" y="319"/>
                  <a:pt x="1030" y="266"/>
                </a:cubicBezTo>
                <a:cubicBezTo>
                  <a:pt x="1031" y="260"/>
                  <a:pt x="1025" y="256"/>
                  <a:pt x="1021" y="251"/>
                </a:cubicBezTo>
                <a:cubicBezTo>
                  <a:pt x="1012" y="253"/>
                  <a:pt x="1006" y="261"/>
                  <a:pt x="997" y="264"/>
                </a:cubicBezTo>
                <a:cubicBezTo>
                  <a:pt x="989" y="263"/>
                  <a:pt x="977" y="268"/>
                  <a:pt x="972" y="258"/>
                </a:cubicBezTo>
                <a:cubicBezTo>
                  <a:pt x="971" y="246"/>
                  <a:pt x="972" y="233"/>
                  <a:pt x="972" y="221"/>
                </a:cubicBezTo>
                <a:cubicBezTo>
                  <a:pt x="985" y="218"/>
                  <a:pt x="999" y="211"/>
                  <a:pt x="1005" y="199"/>
                </a:cubicBezTo>
                <a:cubicBezTo>
                  <a:pt x="1009" y="190"/>
                  <a:pt x="1000" y="183"/>
                  <a:pt x="998" y="174"/>
                </a:cubicBezTo>
                <a:cubicBezTo>
                  <a:pt x="998" y="160"/>
                  <a:pt x="998" y="145"/>
                  <a:pt x="998" y="131"/>
                </a:cubicBezTo>
                <a:cubicBezTo>
                  <a:pt x="1006" y="135"/>
                  <a:pt x="1012" y="141"/>
                  <a:pt x="1019" y="147"/>
                </a:cubicBezTo>
                <a:cubicBezTo>
                  <a:pt x="1025" y="155"/>
                  <a:pt x="1029" y="143"/>
                  <a:pt x="1031" y="138"/>
                </a:cubicBezTo>
                <a:cubicBezTo>
                  <a:pt x="1026" y="127"/>
                  <a:pt x="1018" y="116"/>
                  <a:pt x="1015" y="104"/>
                </a:cubicBezTo>
                <a:moveTo>
                  <a:pt x="807" y="114"/>
                </a:moveTo>
                <a:cubicBezTo>
                  <a:pt x="815" y="119"/>
                  <a:pt x="819" y="127"/>
                  <a:pt x="824" y="134"/>
                </a:cubicBezTo>
                <a:cubicBezTo>
                  <a:pt x="820" y="156"/>
                  <a:pt x="809" y="177"/>
                  <a:pt x="803" y="198"/>
                </a:cubicBezTo>
                <a:cubicBezTo>
                  <a:pt x="811" y="202"/>
                  <a:pt x="820" y="199"/>
                  <a:pt x="829" y="201"/>
                </a:cubicBezTo>
                <a:cubicBezTo>
                  <a:pt x="839" y="206"/>
                  <a:pt x="837" y="218"/>
                  <a:pt x="836" y="228"/>
                </a:cubicBezTo>
                <a:cubicBezTo>
                  <a:pt x="826" y="236"/>
                  <a:pt x="813" y="243"/>
                  <a:pt x="806" y="254"/>
                </a:cubicBezTo>
                <a:cubicBezTo>
                  <a:pt x="798" y="270"/>
                  <a:pt x="790" y="286"/>
                  <a:pt x="782" y="303"/>
                </a:cubicBezTo>
                <a:cubicBezTo>
                  <a:pt x="780" y="309"/>
                  <a:pt x="772" y="308"/>
                  <a:pt x="766" y="309"/>
                </a:cubicBezTo>
                <a:cubicBezTo>
                  <a:pt x="766" y="298"/>
                  <a:pt x="767" y="287"/>
                  <a:pt x="774" y="278"/>
                </a:cubicBezTo>
                <a:cubicBezTo>
                  <a:pt x="782" y="267"/>
                  <a:pt x="786" y="254"/>
                  <a:pt x="793" y="242"/>
                </a:cubicBezTo>
                <a:cubicBezTo>
                  <a:pt x="802" y="236"/>
                  <a:pt x="811" y="231"/>
                  <a:pt x="820" y="224"/>
                </a:cubicBezTo>
                <a:cubicBezTo>
                  <a:pt x="819" y="220"/>
                  <a:pt x="818" y="216"/>
                  <a:pt x="818" y="212"/>
                </a:cubicBezTo>
                <a:cubicBezTo>
                  <a:pt x="800" y="212"/>
                  <a:pt x="790" y="233"/>
                  <a:pt x="772" y="232"/>
                </a:cubicBezTo>
                <a:cubicBezTo>
                  <a:pt x="772" y="226"/>
                  <a:pt x="772" y="219"/>
                  <a:pt x="772" y="212"/>
                </a:cubicBezTo>
                <a:cubicBezTo>
                  <a:pt x="768" y="212"/>
                  <a:pt x="761" y="212"/>
                  <a:pt x="757" y="212"/>
                </a:cubicBezTo>
                <a:cubicBezTo>
                  <a:pt x="763" y="197"/>
                  <a:pt x="776" y="186"/>
                  <a:pt x="790" y="179"/>
                </a:cubicBezTo>
                <a:cubicBezTo>
                  <a:pt x="798" y="158"/>
                  <a:pt x="808" y="137"/>
                  <a:pt x="807" y="114"/>
                </a:cubicBezTo>
                <a:moveTo>
                  <a:pt x="925" y="142"/>
                </a:moveTo>
                <a:cubicBezTo>
                  <a:pt x="939" y="146"/>
                  <a:pt x="947" y="161"/>
                  <a:pt x="952" y="174"/>
                </a:cubicBezTo>
                <a:cubicBezTo>
                  <a:pt x="953" y="197"/>
                  <a:pt x="924" y="210"/>
                  <a:pt x="927" y="234"/>
                </a:cubicBezTo>
                <a:cubicBezTo>
                  <a:pt x="927" y="246"/>
                  <a:pt x="937" y="255"/>
                  <a:pt x="940" y="266"/>
                </a:cubicBezTo>
                <a:cubicBezTo>
                  <a:pt x="939" y="277"/>
                  <a:pt x="938" y="288"/>
                  <a:pt x="939" y="298"/>
                </a:cubicBezTo>
                <a:cubicBezTo>
                  <a:pt x="935" y="302"/>
                  <a:pt x="930" y="304"/>
                  <a:pt x="925" y="304"/>
                </a:cubicBezTo>
                <a:cubicBezTo>
                  <a:pt x="918" y="298"/>
                  <a:pt x="915" y="289"/>
                  <a:pt x="910" y="281"/>
                </a:cubicBezTo>
                <a:cubicBezTo>
                  <a:pt x="904" y="276"/>
                  <a:pt x="895" y="277"/>
                  <a:pt x="888" y="275"/>
                </a:cubicBezTo>
                <a:cubicBezTo>
                  <a:pt x="888" y="260"/>
                  <a:pt x="887" y="244"/>
                  <a:pt x="888" y="229"/>
                </a:cubicBezTo>
                <a:cubicBezTo>
                  <a:pt x="900" y="214"/>
                  <a:pt x="904" y="194"/>
                  <a:pt x="913" y="177"/>
                </a:cubicBezTo>
                <a:cubicBezTo>
                  <a:pt x="918" y="166"/>
                  <a:pt x="922" y="154"/>
                  <a:pt x="925" y="142"/>
                </a:cubicBezTo>
                <a:moveTo>
                  <a:pt x="719" y="168"/>
                </a:moveTo>
                <a:cubicBezTo>
                  <a:pt x="720" y="160"/>
                  <a:pt x="722" y="153"/>
                  <a:pt x="724" y="145"/>
                </a:cubicBezTo>
                <a:cubicBezTo>
                  <a:pt x="739" y="154"/>
                  <a:pt x="744" y="172"/>
                  <a:pt x="759" y="181"/>
                </a:cubicBezTo>
                <a:cubicBezTo>
                  <a:pt x="746" y="188"/>
                  <a:pt x="727" y="194"/>
                  <a:pt x="726" y="211"/>
                </a:cubicBezTo>
                <a:cubicBezTo>
                  <a:pt x="734" y="217"/>
                  <a:pt x="744" y="221"/>
                  <a:pt x="754" y="220"/>
                </a:cubicBezTo>
                <a:cubicBezTo>
                  <a:pt x="748" y="228"/>
                  <a:pt x="743" y="236"/>
                  <a:pt x="740" y="246"/>
                </a:cubicBezTo>
                <a:cubicBezTo>
                  <a:pt x="738" y="263"/>
                  <a:pt x="743" y="281"/>
                  <a:pt x="736" y="297"/>
                </a:cubicBezTo>
                <a:cubicBezTo>
                  <a:pt x="734" y="305"/>
                  <a:pt x="733" y="314"/>
                  <a:pt x="731" y="322"/>
                </a:cubicBezTo>
                <a:cubicBezTo>
                  <a:pt x="719" y="321"/>
                  <a:pt x="710" y="308"/>
                  <a:pt x="698" y="309"/>
                </a:cubicBezTo>
                <a:cubicBezTo>
                  <a:pt x="686" y="308"/>
                  <a:pt x="674" y="309"/>
                  <a:pt x="663" y="309"/>
                </a:cubicBezTo>
                <a:cubicBezTo>
                  <a:pt x="675" y="287"/>
                  <a:pt x="700" y="280"/>
                  <a:pt x="714" y="260"/>
                </a:cubicBezTo>
                <a:cubicBezTo>
                  <a:pt x="700" y="254"/>
                  <a:pt x="689" y="267"/>
                  <a:pt x="676" y="265"/>
                </a:cubicBezTo>
                <a:cubicBezTo>
                  <a:pt x="676" y="255"/>
                  <a:pt x="674" y="244"/>
                  <a:pt x="677" y="234"/>
                </a:cubicBezTo>
                <a:cubicBezTo>
                  <a:pt x="684" y="223"/>
                  <a:pt x="693" y="213"/>
                  <a:pt x="703" y="204"/>
                </a:cubicBezTo>
                <a:cubicBezTo>
                  <a:pt x="702" y="200"/>
                  <a:pt x="702" y="197"/>
                  <a:pt x="702" y="193"/>
                </a:cubicBezTo>
                <a:cubicBezTo>
                  <a:pt x="691" y="194"/>
                  <a:pt x="679" y="193"/>
                  <a:pt x="674" y="181"/>
                </a:cubicBezTo>
                <a:cubicBezTo>
                  <a:pt x="685" y="174"/>
                  <a:pt x="698" y="175"/>
                  <a:pt x="711" y="175"/>
                </a:cubicBezTo>
                <a:cubicBezTo>
                  <a:pt x="713" y="172"/>
                  <a:pt x="716" y="170"/>
                  <a:pt x="719" y="168"/>
                </a:cubicBezTo>
                <a:moveTo>
                  <a:pt x="708" y="221"/>
                </a:moveTo>
                <a:cubicBezTo>
                  <a:pt x="708" y="224"/>
                  <a:pt x="708" y="228"/>
                  <a:pt x="708" y="232"/>
                </a:cubicBezTo>
                <a:cubicBezTo>
                  <a:pt x="711" y="232"/>
                  <a:pt x="715" y="232"/>
                  <a:pt x="719" y="232"/>
                </a:cubicBezTo>
                <a:cubicBezTo>
                  <a:pt x="719" y="228"/>
                  <a:pt x="719" y="224"/>
                  <a:pt x="719" y="220"/>
                </a:cubicBezTo>
                <a:cubicBezTo>
                  <a:pt x="716" y="220"/>
                  <a:pt x="712" y="220"/>
                  <a:pt x="708" y="221"/>
                </a:cubicBezTo>
                <a:moveTo>
                  <a:pt x="253" y="264"/>
                </a:moveTo>
                <a:cubicBezTo>
                  <a:pt x="275" y="251"/>
                  <a:pt x="300" y="262"/>
                  <a:pt x="322" y="270"/>
                </a:cubicBezTo>
                <a:cubicBezTo>
                  <a:pt x="341" y="271"/>
                  <a:pt x="359" y="278"/>
                  <a:pt x="375" y="288"/>
                </a:cubicBezTo>
                <a:cubicBezTo>
                  <a:pt x="385" y="294"/>
                  <a:pt x="387" y="307"/>
                  <a:pt x="393" y="317"/>
                </a:cubicBezTo>
                <a:cubicBezTo>
                  <a:pt x="384" y="326"/>
                  <a:pt x="388" y="338"/>
                  <a:pt x="386" y="349"/>
                </a:cubicBezTo>
                <a:cubicBezTo>
                  <a:pt x="381" y="360"/>
                  <a:pt x="372" y="373"/>
                  <a:pt x="358" y="366"/>
                </a:cubicBezTo>
                <a:cubicBezTo>
                  <a:pt x="341" y="351"/>
                  <a:pt x="326" y="334"/>
                  <a:pt x="309" y="318"/>
                </a:cubicBezTo>
                <a:cubicBezTo>
                  <a:pt x="297" y="306"/>
                  <a:pt x="280" y="303"/>
                  <a:pt x="266" y="293"/>
                </a:cubicBezTo>
                <a:cubicBezTo>
                  <a:pt x="253" y="282"/>
                  <a:pt x="236" y="276"/>
                  <a:pt x="218" y="276"/>
                </a:cubicBezTo>
                <a:cubicBezTo>
                  <a:pt x="211" y="277"/>
                  <a:pt x="209" y="269"/>
                  <a:pt x="205" y="264"/>
                </a:cubicBezTo>
                <a:cubicBezTo>
                  <a:pt x="221" y="263"/>
                  <a:pt x="237" y="265"/>
                  <a:pt x="253" y="264"/>
                </a:cubicBezTo>
                <a:moveTo>
                  <a:pt x="823" y="263"/>
                </a:moveTo>
                <a:cubicBezTo>
                  <a:pt x="841" y="275"/>
                  <a:pt x="862" y="287"/>
                  <a:pt x="869" y="309"/>
                </a:cubicBezTo>
                <a:cubicBezTo>
                  <a:pt x="856" y="317"/>
                  <a:pt x="847" y="304"/>
                  <a:pt x="839" y="296"/>
                </a:cubicBezTo>
                <a:cubicBezTo>
                  <a:pt x="831" y="286"/>
                  <a:pt x="830" y="273"/>
                  <a:pt x="823" y="263"/>
                </a:cubicBezTo>
                <a:moveTo>
                  <a:pt x="447" y="372"/>
                </a:moveTo>
                <a:cubicBezTo>
                  <a:pt x="467" y="354"/>
                  <a:pt x="484" y="333"/>
                  <a:pt x="508" y="320"/>
                </a:cubicBezTo>
                <a:cubicBezTo>
                  <a:pt x="508" y="324"/>
                  <a:pt x="509" y="332"/>
                  <a:pt x="509" y="336"/>
                </a:cubicBezTo>
                <a:cubicBezTo>
                  <a:pt x="523" y="336"/>
                  <a:pt x="536" y="328"/>
                  <a:pt x="550" y="323"/>
                </a:cubicBezTo>
                <a:cubicBezTo>
                  <a:pt x="567" y="322"/>
                  <a:pt x="584" y="323"/>
                  <a:pt x="601" y="323"/>
                </a:cubicBezTo>
                <a:cubicBezTo>
                  <a:pt x="612" y="332"/>
                  <a:pt x="632" y="337"/>
                  <a:pt x="631" y="354"/>
                </a:cubicBezTo>
                <a:cubicBezTo>
                  <a:pt x="604" y="355"/>
                  <a:pt x="580" y="373"/>
                  <a:pt x="553" y="373"/>
                </a:cubicBezTo>
                <a:cubicBezTo>
                  <a:pt x="564" y="363"/>
                  <a:pt x="580" y="360"/>
                  <a:pt x="592" y="352"/>
                </a:cubicBezTo>
                <a:cubicBezTo>
                  <a:pt x="592" y="346"/>
                  <a:pt x="592" y="341"/>
                  <a:pt x="592" y="335"/>
                </a:cubicBezTo>
                <a:cubicBezTo>
                  <a:pt x="576" y="335"/>
                  <a:pt x="559" y="335"/>
                  <a:pt x="542" y="335"/>
                </a:cubicBezTo>
                <a:cubicBezTo>
                  <a:pt x="540" y="338"/>
                  <a:pt x="537" y="340"/>
                  <a:pt x="534" y="342"/>
                </a:cubicBezTo>
                <a:cubicBezTo>
                  <a:pt x="510" y="339"/>
                  <a:pt x="492" y="356"/>
                  <a:pt x="477" y="372"/>
                </a:cubicBezTo>
                <a:cubicBezTo>
                  <a:pt x="467" y="374"/>
                  <a:pt x="457" y="373"/>
                  <a:pt x="447" y="3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25" tIns="45712" rIns="91425" bIns="45712" numCol="1" anchor="t" anchorCtr="0" compatLnSpc="1"/>
          <a:lstStyle/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形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8" name="图形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25" y="444336"/>
            <a:ext cx="10850541" cy="441895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825" y="953530"/>
            <a:ext cx="5282416" cy="5388065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8035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7950" y="953530"/>
            <a:ext cx="5282416" cy="5388065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7" name="图形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69483" y="953530"/>
            <a:ext cx="950835" cy="5388065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820" y="953522"/>
            <a:ext cx="9826565" cy="5388065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形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2" name="图形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825" y="953530"/>
            <a:ext cx="10850541" cy="538806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2"/>
            <a:ext cx="12190095" cy="6856927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占位符 1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3116657" y="4270580"/>
            <a:ext cx="5957416" cy="428882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4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9435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6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8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10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82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7" name="标题 2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3116022" y="2709359"/>
            <a:ext cx="5957416" cy="1353608"/>
          </a:xfrm>
        </p:spPr>
        <p:txBody>
          <a:bodyPr vert="horz" wrap="square" lIns="0" tIns="0" rIns="0" bIns="0" rtlCol="0" anchor="b" anchorCtr="0">
            <a:normAutofit/>
          </a:bodyPr>
          <a:lstStyle>
            <a:lvl1pPr marL="0" marR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8400" b="1" i="0" u="none" strike="noStrike" kern="1200" cap="none" spc="10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294554" y="303524"/>
            <a:ext cx="11600983" cy="6252211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  <p:pic>
        <p:nvPicPr>
          <p:cNvPr id="8" name="图形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400" y="1250176"/>
            <a:ext cx="9624896" cy="723487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0913" y="2164433"/>
            <a:ext cx="9625096" cy="3444662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-9628"/>
            <a:ext cx="4826834" cy="6867722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  <p:pic>
        <p:nvPicPr>
          <p:cNvPr id="8" name="图形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70118" y="1171"/>
            <a:ext cx="719977" cy="719977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0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583109" y="771450"/>
            <a:ext cx="3959381" cy="881862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586708" y="1764895"/>
            <a:ext cx="3955782" cy="409256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5100403" y="770988"/>
            <a:ext cx="6478988" cy="5087142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-9628"/>
            <a:ext cx="12187695" cy="26599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  <p:pic>
        <p:nvPicPr>
          <p:cNvPr id="8" name="图形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-9628"/>
            <a:ext cx="719977" cy="719977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11904" y="782249"/>
            <a:ext cx="10974685" cy="626302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611904" y="1660511"/>
            <a:ext cx="10974260" cy="827871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12679" y="2808732"/>
            <a:ext cx="10963887" cy="34302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5029585"/>
            <a:ext cx="12187695" cy="182851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  <p:pic>
        <p:nvPicPr>
          <p:cNvPr id="8" name="图形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04706" y="670666"/>
            <a:ext cx="10974685" cy="565112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04742" y="1682108"/>
            <a:ext cx="10989083" cy="3210698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4"/>
            </p:custDataLst>
          </p:nvPr>
        </p:nvSpPr>
        <p:spPr>
          <a:xfrm>
            <a:off x="593907" y="5180761"/>
            <a:ext cx="10999881" cy="1011442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0095" cy="2204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5" tIns="45712" rIns="91425" bIns="45712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5323154" y="1431955"/>
            <a:ext cx="1543788" cy="154431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 w="50800">
            <a:gradFill>
              <a:gsLst>
                <a:gs pos="34000">
                  <a:srgbClr val="F2F2F2"/>
                </a:gs>
                <a:gs pos="0">
                  <a:srgbClr val="FFFFFF"/>
                </a:gs>
                <a:gs pos="100000">
                  <a:srgbClr val="BFBFBF"/>
                </a:gs>
              </a:gsLst>
              <a:lin ang="8100000" scaled="0"/>
            </a:gradFill>
          </a:ln>
          <a:effectLst>
            <a:outerShdw blurRad="673100" dist="266700" dir="8100000" sx="99000" sy="99000" algn="tr" rotWithShape="0">
              <a:prstClr val="black">
                <a:alpha val="4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5" tIns="45712" rIns="91425" bIns="45712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C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1848394" y="3499777"/>
            <a:ext cx="8493307" cy="7018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 defTabSz="914400">
              <a:buNone/>
              <a:defRPr lang="zh-CN" altLang="en-US" sz="4400" b="1" spc="1000" baseline="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 defTabSz="91440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" name="内容占位符 11"/>
          <p:cNvSpPr>
            <a:spLocks noGrp="1"/>
          </p:cNvSpPr>
          <p:nvPr>
            <p:ph sz="quarter" idx="11" hasCustomPrompt="1"/>
          </p:nvPr>
        </p:nvSpPr>
        <p:spPr>
          <a:xfrm>
            <a:off x="4335866" y="4557507"/>
            <a:ext cx="3518362" cy="369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 defTabSz="914400">
              <a:buNone/>
              <a:defRPr lang="zh-CN" altLang="en-US" sz="2000" b="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 defTabSz="914400"/>
            <a:r>
              <a:rPr lang="zh-CN" altLang="en-US" dirty="0"/>
              <a:t>单击此处编辑母版辅标题样式</a:t>
            </a:r>
            <a:endParaRPr lang="zh-CN" altLang="en-US" dirty="0"/>
          </a:p>
        </p:txBody>
      </p:sp>
      <p:sp>
        <p:nvSpPr>
          <p:cNvPr id="11" name="文本占位符 8"/>
          <p:cNvSpPr>
            <a:spLocks noGrp="1"/>
          </p:cNvSpPr>
          <p:nvPr>
            <p:ph type="body" sz="quarter" idx="12" hasCustomPrompt="1"/>
          </p:nvPr>
        </p:nvSpPr>
        <p:spPr>
          <a:xfrm>
            <a:off x="2617378" y="5519172"/>
            <a:ext cx="2342729" cy="504918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8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zh-CN" altLang="en-US" dirty="0"/>
              <a:t>单击此处编辑汇报人</a:t>
            </a:r>
            <a:endParaRPr lang="zh-CN" altLang="en-US" dirty="0"/>
          </a:p>
        </p:txBody>
      </p:sp>
      <p:sp>
        <p:nvSpPr>
          <p:cNvPr id="12" name="文本占位符 8"/>
          <p:cNvSpPr>
            <a:spLocks noGrp="1"/>
          </p:cNvSpPr>
          <p:nvPr>
            <p:ph type="body" sz="quarter" idx="13" hasCustomPrompt="1"/>
          </p:nvPr>
        </p:nvSpPr>
        <p:spPr>
          <a:xfrm>
            <a:off x="7229650" y="5519172"/>
            <a:ext cx="2879722" cy="50491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zh-CN" altLang="en-US" dirty="0"/>
              <a:t>单击此处编辑汇报日期</a:t>
            </a:r>
            <a:endParaRPr lang="zh-CN" altLang="en-US" dirty="0"/>
          </a:p>
        </p:txBody>
      </p:sp>
      <p:sp>
        <p:nvSpPr>
          <p:cNvPr id="14" name="Freeform 5"/>
          <p:cNvSpPr>
            <a:spLocks noEditPoints="1"/>
          </p:cNvSpPr>
          <p:nvPr userDrawn="1"/>
        </p:nvSpPr>
        <p:spPr bwMode="auto">
          <a:xfrm>
            <a:off x="148599" y="101474"/>
            <a:ext cx="1352836" cy="530015"/>
          </a:xfrm>
          <a:custGeom>
            <a:avLst/>
            <a:gdLst>
              <a:gd name="T0" fmla="*/ 208 w 1093"/>
              <a:gd name="T1" fmla="*/ 46 h 427"/>
              <a:gd name="T2" fmla="*/ 309 w 1093"/>
              <a:gd name="T3" fmla="*/ 106 h 427"/>
              <a:gd name="T4" fmla="*/ 231 w 1093"/>
              <a:gd name="T5" fmla="*/ 192 h 427"/>
              <a:gd name="T6" fmla="*/ 119 w 1093"/>
              <a:gd name="T7" fmla="*/ 316 h 427"/>
              <a:gd name="T8" fmla="*/ 44 w 1093"/>
              <a:gd name="T9" fmla="*/ 405 h 427"/>
              <a:gd name="T10" fmla="*/ 0 w 1093"/>
              <a:gd name="T11" fmla="*/ 374 h 427"/>
              <a:gd name="T12" fmla="*/ 102 w 1093"/>
              <a:gd name="T13" fmla="*/ 250 h 427"/>
              <a:gd name="T14" fmla="*/ 93 w 1093"/>
              <a:gd name="T15" fmla="*/ 187 h 427"/>
              <a:gd name="T16" fmla="*/ 63 w 1093"/>
              <a:gd name="T17" fmla="*/ 112 h 427"/>
              <a:gd name="T18" fmla="*/ 144 w 1093"/>
              <a:gd name="T19" fmla="*/ 0 h 427"/>
              <a:gd name="T20" fmla="*/ 521 w 1093"/>
              <a:gd name="T21" fmla="*/ 102 h 427"/>
              <a:gd name="T22" fmla="*/ 563 w 1093"/>
              <a:gd name="T23" fmla="*/ 40 h 427"/>
              <a:gd name="T24" fmla="*/ 652 w 1093"/>
              <a:gd name="T25" fmla="*/ 106 h 427"/>
              <a:gd name="T26" fmla="*/ 592 w 1093"/>
              <a:gd name="T27" fmla="*/ 196 h 427"/>
              <a:gd name="T28" fmla="*/ 515 w 1093"/>
              <a:gd name="T29" fmla="*/ 317 h 427"/>
              <a:gd name="T30" fmla="*/ 458 w 1093"/>
              <a:gd name="T31" fmla="*/ 298 h 427"/>
              <a:gd name="T32" fmla="*/ 457 w 1093"/>
              <a:gd name="T33" fmla="*/ 180 h 427"/>
              <a:gd name="T34" fmla="*/ 405 w 1093"/>
              <a:gd name="T35" fmla="*/ 150 h 427"/>
              <a:gd name="T36" fmla="*/ 489 w 1093"/>
              <a:gd name="T37" fmla="*/ 49 h 427"/>
              <a:gd name="T38" fmla="*/ 499 w 1093"/>
              <a:gd name="T39" fmla="*/ 194 h 427"/>
              <a:gd name="T40" fmla="*/ 515 w 1093"/>
              <a:gd name="T41" fmla="*/ 192 h 427"/>
              <a:gd name="T42" fmla="*/ 553 w 1093"/>
              <a:gd name="T43" fmla="*/ 135 h 427"/>
              <a:gd name="T44" fmla="*/ 499 w 1093"/>
              <a:gd name="T45" fmla="*/ 264 h 427"/>
              <a:gd name="T46" fmla="*/ 555 w 1093"/>
              <a:gd name="T47" fmla="*/ 219 h 427"/>
              <a:gd name="T48" fmla="*/ 1038 w 1093"/>
              <a:gd name="T49" fmla="*/ 103 h 427"/>
              <a:gd name="T50" fmla="*/ 1055 w 1093"/>
              <a:gd name="T51" fmla="*/ 184 h 427"/>
              <a:gd name="T52" fmla="*/ 1089 w 1093"/>
              <a:gd name="T53" fmla="*/ 226 h 427"/>
              <a:gd name="T54" fmla="*/ 1048 w 1093"/>
              <a:gd name="T55" fmla="*/ 261 h 427"/>
              <a:gd name="T56" fmla="*/ 1030 w 1093"/>
              <a:gd name="T57" fmla="*/ 266 h 427"/>
              <a:gd name="T58" fmla="*/ 972 w 1093"/>
              <a:gd name="T59" fmla="*/ 258 h 427"/>
              <a:gd name="T60" fmla="*/ 998 w 1093"/>
              <a:gd name="T61" fmla="*/ 174 h 427"/>
              <a:gd name="T62" fmla="*/ 1031 w 1093"/>
              <a:gd name="T63" fmla="*/ 138 h 427"/>
              <a:gd name="T64" fmla="*/ 824 w 1093"/>
              <a:gd name="T65" fmla="*/ 134 h 427"/>
              <a:gd name="T66" fmla="*/ 836 w 1093"/>
              <a:gd name="T67" fmla="*/ 228 h 427"/>
              <a:gd name="T68" fmla="*/ 766 w 1093"/>
              <a:gd name="T69" fmla="*/ 309 h 427"/>
              <a:gd name="T70" fmla="*/ 820 w 1093"/>
              <a:gd name="T71" fmla="*/ 224 h 427"/>
              <a:gd name="T72" fmla="*/ 772 w 1093"/>
              <a:gd name="T73" fmla="*/ 212 h 427"/>
              <a:gd name="T74" fmla="*/ 807 w 1093"/>
              <a:gd name="T75" fmla="*/ 114 h 427"/>
              <a:gd name="T76" fmla="*/ 927 w 1093"/>
              <a:gd name="T77" fmla="*/ 234 h 427"/>
              <a:gd name="T78" fmla="*/ 925 w 1093"/>
              <a:gd name="T79" fmla="*/ 304 h 427"/>
              <a:gd name="T80" fmla="*/ 888 w 1093"/>
              <a:gd name="T81" fmla="*/ 229 h 427"/>
              <a:gd name="T82" fmla="*/ 719 w 1093"/>
              <a:gd name="T83" fmla="*/ 168 h 427"/>
              <a:gd name="T84" fmla="*/ 726 w 1093"/>
              <a:gd name="T85" fmla="*/ 211 h 427"/>
              <a:gd name="T86" fmla="*/ 736 w 1093"/>
              <a:gd name="T87" fmla="*/ 297 h 427"/>
              <a:gd name="T88" fmla="*/ 663 w 1093"/>
              <a:gd name="T89" fmla="*/ 309 h 427"/>
              <a:gd name="T90" fmla="*/ 677 w 1093"/>
              <a:gd name="T91" fmla="*/ 234 h 427"/>
              <a:gd name="T92" fmla="*/ 674 w 1093"/>
              <a:gd name="T93" fmla="*/ 181 h 427"/>
              <a:gd name="T94" fmla="*/ 708 w 1093"/>
              <a:gd name="T95" fmla="*/ 221 h 427"/>
              <a:gd name="T96" fmla="*/ 719 w 1093"/>
              <a:gd name="T97" fmla="*/ 220 h 427"/>
              <a:gd name="T98" fmla="*/ 322 w 1093"/>
              <a:gd name="T99" fmla="*/ 270 h 427"/>
              <a:gd name="T100" fmla="*/ 386 w 1093"/>
              <a:gd name="T101" fmla="*/ 349 h 427"/>
              <a:gd name="T102" fmla="*/ 266 w 1093"/>
              <a:gd name="T103" fmla="*/ 293 h 427"/>
              <a:gd name="T104" fmla="*/ 253 w 1093"/>
              <a:gd name="T105" fmla="*/ 264 h 427"/>
              <a:gd name="T106" fmla="*/ 839 w 1093"/>
              <a:gd name="T107" fmla="*/ 296 h 427"/>
              <a:gd name="T108" fmla="*/ 508 w 1093"/>
              <a:gd name="T109" fmla="*/ 320 h 427"/>
              <a:gd name="T110" fmla="*/ 601 w 1093"/>
              <a:gd name="T111" fmla="*/ 323 h 427"/>
              <a:gd name="T112" fmla="*/ 592 w 1093"/>
              <a:gd name="T113" fmla="*/ 352 h 427"/>
              <a:gd name="T114" fmla="*/ 534 w 1093"/>
              <a:gd name="T115" fmla="*/ 342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93" h="427">
                <a:moveTo>
                  <a:pt x="144" y="0"/>
                </a:moveTo>
                <a:cubicBezTo>
                  <a:pt x="153" y="0"/>
                  <a:pt x="162" y="0"/>
                  <a:pt x="170" y="0"/>
                </a:cubicBezTo>
                <a:cubicBezTo>
                  <a:pt x="185" y="13"/>
                  <a:pt x="199" y="27"/>
                  <a:pt x="208" y="46"/>
                </a:cubicBezTo>
                <a:cubicBezTo>
                  <a:pt x="196" y="56"/>
                  <a:pt x="200" y="71"/>
                  <a:pt x="200" y="84"/>
                </a:cubicBezTo>
                <a:cubicBezTo>
                  <a:pt x="231" y="85"/>
                  <a:pt x="256" y="55"/>
                  <a:pt x="288" y="59"/>
                </a:cubicBezTo>
                <a:cubicBezTo>
                  <a:pt x="305" y="67"/>
                  <a:pt x="317" y="89"/>
                  <a:pt x="309" y="106"/>
                </a:cubicBezTo>
                <a:cubicBezTo>
                  <a:pt x="306" y="117"/>
                  <a:pt x="297" y="123"/>
                  <a:pt x="289" y="129"/>
                </a:cubicBezTo>
                <a:cubicBezTo>
                  <a:pt x="275" y="138"/>
                  <a:pt x="267" y="152"/>
                  <a:pt x="254" y="162"/>
                </a:cubicBezTo>
                <a:cubicBezTo>
                  <a:pt x="244" y="170"/>
                  <a:pt x="240" y="182"/>
                  <a:pt x="231" y="192"/>
                </a:cubicBezTo>
                <a:cubicBezTo>
                  <a:pt x="219" y="206"/>
                  <a:pt x="207" y="221"/>
                  <a:pt x="192" y="232"/>
                </a:cubicBezTo>
                <a:cubicBezTo>
                  <a:pt x="176" y="244"/>
                  <a:pt x="164" y="260"/>
                  <a:pt x="152" y="276"/>
                </a:cubicBezTo>
                <a:cubicBezTo>
                  <a:pt x="139" y="288"/>
                  <a:pt x="133" y="305"/>
                  <a:pt x="119" y="316"/>
                </a:cubicBezTo>
                <a:cubicBezTo>
                  <a:pt x="107" y="325"/>
                  <a:pt x="103" y="342"/>
                  <a:pt x="89" y="350"/>
                </a:cubicBezTo>
                <a:cubicBezTo>
                  <a:pt x="73" y="360"/>
                  <a:pt x="61" y="375"/>
                  <a:pt x="47" y="388"/>
                </a:cubicBezTo>
                <a:cubicBezTo>
                  <a:pt x="41" y="392"/>
                  <a:pt x="43" y="399"/>
                  <a:pt x="44" y="405"/>
                </a:cubicBezTo>
                <a:cubicBezTo>
                  <a:pt x="39" y="405"/>
                  <a:pt x="33" y="406"/>
                  <a:pt x="28" y="407"/>
                </a:cubicBezTo>
                <a:cubicBezTo>
                  <a:pt x="26" y="418"/>
                  <a:pt x="18" y="421"/>
                  <a:pt x="7" y="419"/>
                </a:cubicBezTo>
                <a:cubicBezTo>
                  <a:pt x="11" y="403"/>
                  <a:pt x="2" y="389"/>
                  <a:pt x="0" y="374"/>
                </a:cubicBezTo>
                <a:cubicBezTo>
                  <a:pt x="7" y="358"/>
                  <a:pt x="10" y="336"/>
                  <a:pt x="27" y="327"/>
                </a:cubicBezTo>
                <a:cubicBezTo>
                  <a:pt x="47" y="316"/>
                  <a:pt x="60" y="297"/>
                  <a:pt x="77" y="282"/>
                </a:cubicBezTo>
                <a:cubicBezTo>
                  <a:pt x="87" y="273"/>
                  <a:pt x="92" y="260"/>
                  <a:pt x="102" y="250"/>
                </a:cubicBezTo>
                <a:cubicBezTo>
                  <a:pt x="127" y="224"/>
                  <a:pt x="154" y="198"/>
                  <a:pt x="180" y="172"/>
                </a:cubicBezTo>
                <a:cubicBezTo>
                  <a:pt x="180" y="168"/>
                  <a:pt x="180" y="164"/>
                  <a:pt x="180" y="160"/>
                </a:cubicBezTo>
                <a:cubicBezTo>
                  <a:pt x="148" y="161"/>
                  <a:pt x="126" y="194"/>
                  <a:pt x="93" y="187"/>
                </a:cubicBezTo>
                <a:cubicBezTo>
                  <a:pt x="79" y="182"/>
                  <a:pt x="70" y="170"/>
                  <a:pt x="60" y="159"/>
                </a:cubicBezTo>
                <a:cubicBezTo>
                  <a:pt x="59" y="150"/>
                  <a:pt x="58" y="141"/>
                  <a:pt x="55" y="133"/>
                </a:cubicBezTo>
                <a:cubicBezTo>
                  <a:pt x="53" y="125"/>
                  <a:pt x="59" y="117"/>
                  <a:pt x="63" y="112"/>
                </a:cubicBezTo>
                <a:cubicBezTo>
                  <a:pt x="75" y="100"/>
                  <a:pt x="84" y="85"/>
                  <a:pt x="95" y="71"/>
                </a:cubicBezTo>
                <a:cubicBezTo>
                  <a:pt x="106" y="60"/>
                  <a:pt x="114" y="45"/>
                  <a:pt x="124" y="33"/>
                </a:cubicBezTo>
                <a:cubicBezTo>
                  <a:pt x="131" y="22"/>
                  <a:pt x="141" y="13"/>
                  <a:pt x="144" y="0"/>
                </a:cubicBezTo>
                <a:moveTo>
                  <a:pt x="503" y="36"/>
                </a:moveTo>
                <a:cubicBezTo>
                  <a:pt x="513" y="33"/>
                  <a:pt x="517" y="44"/>
                  <a:pt x="522" y="50"/>
                </a:cubicBezTo>
                <a:cubicBezTo>
                  <a:pt x="526" y="68"/>
                  <a:pt x="517" y="86"/>
                  <a:pt x="521" y="102"/>
                </a:cubicBezTo>
                <a:cubicBezTo>
                  <a:pt x="536" y="108"/>
                  <a:pt x="548" y="92"/>
                  <a:pt x="560" y="85"/>
                </a:cubicBezTo>
                <a:cubicBezTo>
                  <a:pt x="560" y="69"/>
                  <a:pt x="561" y="53"/>
                  <a:pt x="553" y="38"/>
                </a:cubicBezTo>
                <a:cubicBezTo>
                  <a:pt x="556" y="39"/>
                  <a:pt x="561" y="40"/>
                  <a:pt x="563" y="40"/>
                </a:cubicBezTo>
                <a:cubicBezTo>
                  <a:pt x="576" y="52"/>
                  <a:pt x="589" y="63"/>
                  <a:pt x="596" y="78"/>
                </a:cubicBezTo>
                <a:cubicBezTo>
                  <a:pt x="612" y="77"/>
                  <a:pt x="630" y="72"/>
                  <a:pt x="644" y="83"/>
                </a:cubicBezTo>
                <a:cubicBezTo>
                  <a:pt x="652" y="88"/>
                  <a:pt x="652" y="98"/>
                  <a:pt x="652" y="106"/>
                </a:cubicBezTo>
                <a:cubicBezTo>
                  <a:pt x="634" y="101"/>
                  <a:pt x="614" y="105"/>
                  <a:pt x="599" y="118"/>
                </a:cubicBezTo>
                <a:cubicBezTo>
                  <a:pt x="597" y="133"/>
                  <a:pt x="603" y="150"/>
                  <a:pt x="595" y="164"/>
                </a:cubicBezTo>
                <a:cubicBezTo>
                  <a:pt x="590" y="174"/>
                  <a:pt x="593" y="186"/>
                  <a:pt x="592" y="196"/>
                </a:cubicBezTo>
                <a:cubicBezTo>
                  <a:pt x="573" y="215"/>
                  <a:pt x="569" y="250"/>
                  <a:pt x="588" y="270"/>
                </a:cubicBezTo>
                <a:cubicBezTo>
                  <a:pt x="583" y="284"/>
                  <a:pt x="571" y="292"/>
                  <a:pt x="560" y="300"/>
                </a:cubicBezTo>
                <a:cubicBezTo>
                  <a:pt x="547" y="310"/>
                  <a:pt x="531" y="317"/>
                  <a:pt x="515" y="317"/>
                </a:cubicBezTo>
                <a:cubicBezTo>
                  <a:pt x="515" y="311"/>
                  <a:pt x="516" y="306"/>
                  <a:pt x="516" y="300"/>
                </a:cubicBezTo>
                <a:cubicBezTo>
                  <a:pt x="503" y="303"/>
                  <a:pt x="490" y="302"/>
                  <a:pt x="478" y="309"/>
                </a:cubicBezTo>
                <a:cubicBezTo>
                  <a:pt x="472" y="305"/>
                  <a:pt x="463" y="304"/>
                  <a:pt x="458" y="298"/>
                </a:cubicBezTo>
                <a:cubicBezTo>
                  <a:pt x="456" y="287"/>
                  <a:pt x="461" y="276"/>
                  <a:pt x="463" y="266"/>
                </a:cubicBezTo>
                <a:cubicBezTo>
                  <a:pt x="462" y="238"/>
                  <a:pt x="464" y="210"/>
                  <a:pt x="464" y="182"/>
                </a:cubicBezTo>
                <a:cubicBezTo>
                  <a:pt x="462" y="182"/>
                  <a:pt x="459" y="180"/>
                  <a:pt x="457" y="180"/>
                </a:cubicBezTo>
                <a:cubicBezTo>
                  <a:pt x="443" y="190"/>
                  <a:pt x="428" y="200"/>
                  <a:pt x="410" y="201"/>
                </a:cubicBezTo>
                <a:cubicBezTo>
                  <a:pt x="389" y="209"/>
                  <a:pt x="356" y="195"/>
                  <a:pt x="360" y="170"/>
                </a:cubicBezTo>
                <a:cubicBezTo>
                  <a:pt x="376" y="166"/>
                  <a:pt x="389" y="155"/>
                  <a:pt x="405" y="150"/>
                </a:cubicBezTo>
                <a:cubicBezTo>
                  <a:pt x="429" y="142"/>
                  <a:pt x="452" y="132"/>
                  <a:pt x="474" y="118"/>
                </a:cubicBezTo>
                <a:cubicBezTo>
                  <a:pt x="480" y="105"/>
                  <a:pt x="485" y="93"/>
                  <a:pt x="484" y="79"/>
                </a:cubicBezTo>
                <a:cubicBezTo>
                  <a:pt x="488" y="70"/>
                  <a:pt x="489" y="59"/>
                  <a:pt x="489" y="49"/>
                </a:cubicBezTo>
                <a:cubicBezTo>
                  <a:pt x="494" y="45"/>
                  <a:pt x="498" y="40"/>
                  <a:pt x="503" y="36"/>
                </a:cubicBezTo>
                <a:moveTo>
                  <a:pt x="509" y="162"/>
                </a:moveTo>
                <a:cubicBezTo>
                  <a:pt x="507" y="173"/>
                  <a:pt x="504" y="184"/>
                  <a:pt x="499" y="194"/>
                </a:cubicBezTo>
                <a:cubicBezTo>
                  <a:pt x="493" y="204"/>
                  <a:pt x="496" y="215"/>
                  <a:pt x="495" y="225"/>
                </a:cubicBezTo>
                <a:cubicBezTo>
                  <a:pt x="513" y="229"/>
                  <a:pt x="524" y="213"/>
                  <a:pt x="529" y="198"/>
                </a:cubicBezTo>
                <a:cubicBezTo>
                  <a:pt x="524" y="196"/>
                  <a:pt x="520" y="194"/>
                  <a:pt x="515" y="192"/>
                </a:cubicBezTo>
                <a:cubicBezTo>
                  <a:pt x="515" y="189"/>
                  <a:pt x="515" y="184"/>
                  <a:pt x="515" y="181"/>
                </a:cubicBezTo>
                <a:cubicBezTo>
                  <a:pt x="529" y="177"/>
                  <a:pt x="540" y="190"/>
                  <a:pt x="555" y="189"/>
                </a:cubicBezTo>
                <a:cubicBezTo>
                  <a:pt x="555" y="171"/>
                  <a:pt x="559" y="152"/>
                  <a:pt x="553" y="135"/>
                </a:cubicBezTo>
                <a:cubicBezTo>
                  <a:pt x="536" y="139"/>
                  <a:pt x="520" y="148"/>
                  <a:pt x="509" y="162"/>
                </a:cubicBezTo>
                <a:moveTo>
                  <a:pt x="516" y="236"/>
                </a:moveTo>
                <a:cubicBezTo>
                  <a:pt x="507" y="243"/>
                  <a:pt x="496" y="251"/>
                  <a:pt x="499" y="264"/>
                </a:cubicBezTo>
                <a:cubicBezTo>
                  <a:pt x="505" y="264"/>
                  <a:pt x="509" y="262"/>
                  <a:pt x="513" y="258"/>
                </a:cubicBezTo>
                <a:cubicBezTo>
                  <a:pt x="524" y="257"/>
                  <a:pt x="536" y="257"/>
                  <a:pt x="545" y="250"/>
                </a:cubicBezTo>
                <a:cubicBezTo>
                  <a:pt x="558" y="245"/>
                  <a:pt x="554" y="230"/>
                  <a:pt x="555" y="219"/>
                </a:cubicBezTo>
                <a:cubicBezTo>
                  <a:pt x="539" y="216"/>
                  <a:pt x="529" y="229"/>
                  <a:pt x="516" y="236"/>
                </a:cubicBezTo>
                <a:moveTo>
                  <a:pt x="1015" y="104"/>
                </a:moveTo>
                <a:cubicBezTo>
                  <a:pt x="1022" y="103"/>
                  <a:pt x="1030" y="102"/>
                  <a:pt x="1038" y="103"/>
                </a:cubicBezTo>
                <a:cubicBezTo>
                  <a:pt x="1047" y="110"/>
                  <a:pt x="1056" y="119"/>
                  <a:pt x="1060" y="130"/>
                </a:cubicBezTo>
                <a:cubicBezTo>
                  <a:pt x="1064" y="139"/>
                  <a:pt x="1059" y="151"/>
                  <a:pt x="1068" y="159"/>
                </a:cubicBezTo>
                <a:cubicBezTo>
                  <a:pt x="1078" y="169"/>
                  <a:pt x="1061" y="177"/>
                  <a:pt x="1055" y="184"/>
                </a:cubicBezTo>
                <a:cubicBezTo>
                  <a:pt x="1055" y="189"/>
                  <a:pt x="1055" y="194"/>
                  <a:pt x="1055" y="199"/>
                </a:cubicBezTo>
                <a:cubicBezTo>
                  <a:pt x="1066" y="200"/>
                  <a:pt x="1077" y="204"/>
                  <a:pt x="1087" y="209"/>
                </a:cubicBezTo>
                <a:cubicBezTo>
                  <a:pt x="1093" y="212"/>
                  <a:pt x="1093" y="221"/>
                  <a:pt x="1089" y="226"/>
                </a:cubicBezTo>
                <a:cubicBezTo>
                  <a:pt x="1083" y="238"/>
                  <a:pt x="1067" y="240"/>
                  <a:pt x="1055" y="240"/>
                </a:cubicBezTo>
                <a:cubicBezTo>
                  <a:pt x="1055" y="244"/>
                  <a:pt x="1055" y="249"/>
                  <a:pt x="1056" y="254"/>
                </a:cubicBezTo>
                <a:cubicBezTo>
                  <a:pt x="1054" y="256"/>
                  <a:pt x="1050" y="259"/>
                  <a:pt x="1048" y="261"/>
                </a:cubicBezTo>
                <a:cubicBezTo>
                  <a:pt x="1048" y="305"/>
                  <a:pt x="1048" y="349"/>
                  <a:pt x="1048" y="394"/>
                </a:cubicBezTo>
                <a:cubicBezTo>
                  <a:pt x="1043" y="405"/>
                  <a:pt x="1043" y="420"/>
                  <a:pt x="1031" y="427"/>
                </a:cubicBezTo>
                <a:cubicBezTo>
                  <a:pt x="1030" y="373"/>
                  <a:pt x="1031" y="319"/>
                  <a:pt x="1030" y="266"/>
                </a:cubicBezTo>
                <a:cubicBezTo>
                  <a:pt x="1031" y="260"/>
                  <a:pt x="1025" y="256"/>
                  <a:pt x="1021" y="251"/>
                </a:cubicBezTo>
                <a:cubicBezTo>
                  <a:pt x="1012" y="253"/>
                  <a:pt x="1006" y="261"/>
                  <a:pt x="997" y="264"/>
                </a:cubicBezTo>
                <a:cubicBezTo>
                  <a:pt x="989" y="263"/>
                  <a:pt x="977" y="268"/>
                  <a:pt x="972" y="258"/>
                </a:cubicBezTo>
                <a:cubicBezTo>
                  <a:pt x="971" y="246"/>
                  <a:pt x="972" y="233"/>
                  <a:pt x="972" y="221"/>
                </a:cubicBezTo>
                <a:cubicBezTo>
                  <a:pt x="985" y="218"/>
                  <a:pt x="999" y="211"/>
                  <a:pt x="1005" y="199"/>
                </a:cubicBezTo>
                <a:cubicBezTo>
                  <a:pt x="1009" y="190"/>
                  <a:pt x="1000" y="183"/>
                  <a:pt x="998" y="174"/>
                </a:cubicBezTo>
                <a:cubicBezTo>
                  <a:pt x="998" y="160"/>
                  <a:pt x="998" y="145"/>
                  <a:pt x="998" y="131"/>
                </a:cubicBezTo>
                <a:cubicBezTo>
                  <a:pt x="1006" y="135"/>
                  <a:pt x="1012" y="141"/>
                  <a:pt x="1019" y="147"/>
                </a:cubicBezTo>
                <a:cubicBezTo>
                  <a:pt x="1025" y="155"/>
                  <a:pt x="1029" y="143"/>
                  <a:pt x="1031" y="138"/>
                </a:cubicBezTo>
                <a:cubicBezTo>
                  <a:pt x="1026" y="127"/>
                  <a:pt x="1018" y="116"/>
                  <a:pt x="1015" y="104"/>
                </a:cubicBezTo>
                <a:moveTo>
                  <a:pt x="807" y="114"/>
                </a:moveTo>
                <a:cubicBezTo>
                  <a:pt x="815" y="119"/>
                  <a:pt x="819" y="127"/>
                  <a:pt x="824" y="134"/>
                </a:cubicBezTo>
                <a:cubicBezTo>
                  <a:pt x="820" y="156"/>
                  <a:pt x="809" y="177"/>
                  <a:pt x="803" y="198"/>
                </a:cubicBezTo>
                <a:cubicBezTo>
                  <a:pt x="811" y="202"/>
                  <a:pt x="820" y="199"/>
                  <a:pt x="829" y="201"/>
                </a:cubicBezTo>
                <a:cubicBezTo>
                  <a:pt x="839" y="206"/>
                  <a:pt x="837" y="218"/>
                  <a:pt x="836" y="228"/>
                </a:cubicBezTo>
                <a:cubicBezTo>
                  <a:pt x="826" y="236"/>
                  <a:pt x="813" y="243"/>
                  <a:pt x="806" y="254"/>
                </a:cubicBezTo>
                <a:cubicBezTo>
                  <a:pt x="798" y="270"/>
                  <a:pt x="790" y="286"/>
                  <a:pt x="782" y="303"/>
                </a:cubicBezTo>
                <a:cubicBezTo>
                  <a:pt x="780" y="309"/>
                  <a:pt x="772" y="308"/>
                  <a:pt x="766" y="309"/>
                </a:cubicBezTo>
                <a:cubicBezTo>
                  <a:pt x="766" y="298"/>
                  <a:pt x="767" y="287"/>
                  <a:pt x="774" y="278"/>
                </a:cubicBezTo>
                <a:cubicBezTo>
                  <a:pt x="782" y="267"/>
                  <a:pt x="786" y="254"/>
                  <a:pt x="793" y="242"/>
                </a:cubicBezTo>
                <a:cubicBezTo>
                  <a:pt x="802" y="236"/>
                  <a:pt x="811" y="231"/>
                  <a:pt x="820" y="224"/>
                </a:cubicBezTo>
                <a:cubicBezTo>
                  <a:pt x="819" y="220"/>
                  <a:pt x="818" y="216"/>
                  <a:pt x="818" y="212"/>
                </a:cubicBezTo>
                <a:cubicBezTo>
                  <a:pt x="800" y="212"/>
                  <a:pt x="790" y="233"/>
                  <a:pt x="772" y="232"/>
                </a:cubicBezTo>
                <a:cubicBezTo>
                  <a:pt x="772" y="226"/>
                  <a:pt x="772" y="219"/>
                  <a:pt x="772" y="212"/>
                </a:cubicBezTo>
                <a:cubicBezTo>
                  <a:pt x="768" y="212"/>
                  <a:pt x="761" y="212"/>
                  <a:pt x="757" y="212"/>
                </a:cubicBezTo>
                <a:cubicBezTo>
                  <a:pt x="763" y="197"/>
                  <a:pt x="776" y="186"/>
                  <a:pt x="790" y="179"/>
                </a:cubicBezTo>
                <a:cubicBezTo>
                  <a:pt x="798" y="158"/>
                  <a:pt x="808" y="137"/>
                  <a:pt x="807" y="114"/>
                </a:cubicBezTo>
                <a:moveTo>
                  <a:pt x="925" y="142"/>
                </a:moveTo>
                <a:cubicBezTo>
                  <a:pt x="939" y="146"/>
                  <a:pt x="947" y="161"/>
                  <a:pt x="952" y="174"/>
                </a:cubicBezTo>
                <a:cubicBezTo>
                  <a:pt x="953" y="197"/>
                  <a:pt x="924" y="210"/>
                  <a:pt x="927" y="234"/>
                </a:cubicBezTo>
                <a:cubicBezTo>
                  <a:pt x="927" y="246"/>
                  <a:pt x="937" y="255"/>
                  <a:pt x="940" y="266"/>
                </a:cubicBezTo>
                <a:cubicBezTo>
                  <a:pt x="939" y="277"/>
                  <a:pt x="938" y="288"/>
                  <a:pt x="939" y="298"/>
                </a:cubicBezTo>
                <a:cubicBezTo>
                  <a:pt x="935" y="302"/>
                  <a:pt x="930" y="304"/>
                  <a:pt x="925" y="304"/>
                </a:cubicBezTo>
                <a:cubicBezTo>
                  <a:pt x="918" y="298"/>
                  <a:pt x="915" y="289"/>
                  <a:pt x="910" y="281"/>
                </a:cubicBezTo>
                <a:cubicBezTo>
                  <a:pt x="904" y="276"/>
                  <a:pt x="895" y="277"/>
                  <a:pt x="888" y="275"/>
                </a:cubicBezTo>
                <a:cubicBezTo>
                  <a:pt x="888" y="260"/>
                  <a:pt x="887" y="244"/>
                  <a:pt x="888" y="229"/>
                </a:cubicBezTo>
                <a:cubicBezTo>
                  <a:pt x="900" y="214"/>
                  <a:pt x="904" y="194"/>
                  <a:pt x="913" y="177"/>
                </a:cubicBezTo>
                <a:cubicBezTo>
                  <a:pt x="918" y="166"/>
                  <a:pt x="922" y="154"/>
                  <a:pt x="925" y="142"/>
                </a:cubicBezTo>
                <a:moveTo>
                  <a:pt x="719" y="168"/>
                </a:moveTo>
                <a:cubicBezTo>
                  <a:pt x="720" y="160"/>
                  <a:pt x="722" y="153"/>
                  <a:pt x="724" y="145"/>
                </a:cubicBezTo>
                <a:cubicBezTo>
                  <a:pt x="739" y="154"/>
                  <a:pt x="744" y="172"/>
                  <a:pt x="759" y="181"/>
                </a:cubicBezTo>
                <a:cubicBezTo>
                  <a:pt x="746" y="188"/>
                  <a:pt x="727" y="194"/>
                  <a:pt x="726" y="211"/>
                </a:cubicBezTo>
                <a:cubicBezTo>
                  <a:pt x="734" y="217"/>
                  <a:pt x="744" y="221"/>
                  <a:pt x="754" y="220"/>
                </a:cubicBezTo>
                <a:cubicBezTo>
                  <a:pt x="748" y="228"/>
                  <a:pt x="743" y="236"/>
                  <a:pt x="740" y="246"/>
                </a:cubicBezTo>
                <a:cubicBezTo>
                  <a:pt x="738" y="263"/>
                  <a:pt x="743" y="281"/>
                  <a:pt x="736" y="297"/>
                </a:cubicBezTo>
                <a:cubicBezTo>
                  <a:pt x="734" y="305"/>
                  <a:pt x="733" y="314"/>
                  <a:pt x="731" y="322"/>
                </a:cubicBezTo>
                <a:cubicBezTo>
                  <a:pt x="719" y="321"/>
                  <a:pt x="710" y="308"/>
                  <a:pt x="698" y="309"/>
                </a:cubicBezTo>
                <a:cubicBezTo>
                  <a:pt x="686" y="308"/>
                  <a:pt x="674" y="309"/>
                  <a:pt x="663" y="309"/>
                </a:cubicBezTo>
                <a:cubicBezTo>
                  <a:pt x="675" y="287"/>
                  <a:pt x="700" y="280"/>
                  <a:pt x="714" y="260"/>
                </a:cubicBezTo>
                <a:cubicBezTo>
                  <a:pt x="700" y="254"/>
                  <a:pt x="689" y="267"/>
                  <a:pt x="676" y="265"/>
                </a:cubicBezTo>
                <a:cubicBezTo>
                  <a:pt x="676" y="255"/>
                  <a:pt x="674" y="244"/>
                  <a:pt x="677" y="234"/>
                </a:cubicBezTo>
                <a:cubicBezTo>
                  <a:pt x="684" y="223"/>
                  <a:pt x="693" y="213"/>
                  <a:pt x="703" y="204"/>
                </a:cubicBezTo>
                <a:cubicBezTo>
                  <a:pt x="702" y="200"/>
                  <a:pt x="702" y="197"/>
                  <a:pt x="702" y="193"/>
                </a:cubicBezTo>
                <a:cubicBezTo>
                  <a:pt x="691" y="194"/>
                  <a:pt x="679" y="193"/>
                  <a:pt x="674" y="181"/>
                </a:cubicBezTo>
                <a:cubicBezTo>
                  <a:pt x="685" y="174"/>
                  <a:pt x="698" y="175"/>
                  <a:pt x="711" y="175"/>
                </a:cubicBezTo>
                <a:cubicBezTo>
                  <a:pt x="713" y="172"/>
                  <a:pt x="716" y="170"/>
                  <a:pt x="719" y="168"/>
                </a:cubicBezTo>
                <a:moveTo>
                  <a:pt x="708" y="221"/>
                </a:moveTo>
                <a:cubicBezTo>
                  <a:pt x="708" y="224"/>
                  <a:pt x="708" y="228"/>
                  <a:pt x="708" y="232"/>
                </a:cubicBezTo>
                <a:cubicBezTo>
                  <a:pt x="711" y="232"/>
                  <a:pt x="715" y="232"/>
                  <a:pt x="719" y="232"/>
                </a:cubicBezTo>
                <a:cubicBezTo>
                  <a:pt x="719" y="228"/>
                  <a:pt x="719" y="224"/>
                  <a:pt x="719" y="220"/>
                </a:cubicBezTo>
                <a:cubicBezTo>
                  <a:pt x="716" y="220"/>
                  <a:pt x="712" y="220"/>
                  <a:pt x="708" y="221"/>
                </a:cubicBezTo>
                <a:moveTo>
                  <a:pt x="253" y="264"/>
                </a:moveTo>
                <a:cubicBezTo>
                  <a:pt x="275" y="251"/>
                  <a:pt x="300" y="262"/>
                  <a:pt x="322" y="270"/>
                </a:cubicBezTo>
                <a:cubicBezTo>
                  <a:pt x="341" y="271"/>
                  <a:pt x="359" y="278"/>
                  <a:pt x="375" y="288"/>
                </a:cubicBezTo>
                <a:cubicBezTo>
                  <a:pt x="385" y="294"/>
                  <a:pt x="387" y="307"/>
                  <a:pt x="393" y="317"/>
                </a:cubicBezTo>
                <a:cubicBezTo>
                  <a:pt x="384" y="326"/>
                  <a:pt x="388" y="338"/>
                  <a:pt x="386" y="349"/>
                </a:cubicBezTo>
                <a:cubicBezTo>
                  <a:pt x="381" y="360"/>
                  <a:pt x="372" y="373"/>
                  <a:pt x="358" y="366"/>
                </a:cubicBezTo>
                <a:cubicBezTo>
                  <a:pt x="341" y="351"/>
                  <a:pt x="326" y="334"/>
                  <a:pt x="309" y="318"/>
                </a:cubicBezTo>
                <a:cubicBezTo>
                  <a:pt x="297" y="306"/>
                  <a:pt x="280" y="303"/>
                  <a:pt x="266" y="293"/>
                </a:cubicBezTo>
                <a:cubicBezTo>
                  <a:pt x="253" y="282"/>
                  <a:pt x="236" y="276"/>
                  <a:pt x="218" y="276"/>
                </a:cubicBezTo>
                <a:cubicBezTo>
                  <a:pt x="211" y="277"/>
                  <a:pt x="209" y="269"/>
                  <a:pt x="205" y="264"/>
                </a:cubicBezTo>
                <a:cubicBezTo>
                  <a:pt x="221" y="263"/>
                  <a:pt x="237" y="265"/>
                  <a:pt x="253" y="264"/>
                </a:cubicBezTo>
                <a:moveTo>
                  <a:pt x="823" y="263"/>
                </a:moveTo>
                <a:cubicBezTo>
                  <a:pt x="841" y="275"/>
                  <a:pt x="862" y="287"/>
                  <a:pt x="869" y="309"/>
                </a:cubicBezTo>
                <a:cubicBezTo>
                  <a:pt x="856" y="317"/>
                  <a:pt x="847" y="304"/>
                  <a:pt x="839" y="296"/>
                </a:cubicBezTo>
                <a:cubicBezTo>
                  <a:pt x="831" y="286"/>
                  <a:pt x="830" y="273"/>
                  <a:pt x="823" y="263"/>
                </a:cubicBezTo>
                <a:moveTo>
                  <a:pt x="447" y="372"/>
                </a:moveTo>
                <a:cubicBezTo>
                  <a:pt x="467" y="354"/>
                  <a:pt x="484" y="333"/>
                  <a:pt x="508" y="320"/>
                </a:cubicBezTo>
                <a:cubicBezTo>
                  <a:pt x="508" y="324"/>
                  <a:pt x="509" y="332"/>
                  <a:pt x="509" y="336"/>
                </a:cubicBezTo>
                <a:cubicBezTo>
                  <a:pt x="523" y="336"/>
                  <a:pt x="536" y="328"/>
                  <a:pt x="550" y="323"/>
                </a:cubicBezTo>
                <a:cubicBezTo>
                  <a:pt x="567" y="322"/>
                  <a:pt x="584" y="323"/>
                  <a:pt x="601" y="323"/>
                </a:cubicBezTo>
                <a:cubicBezTo>
                  <a:pt x="612" y="332"/>
                  <a:pt x="632" y="337"/>
                  <a:pt x="631" y="354"/>
                </a:cubicBezTo>
                <a:cubicBezTo>
                  <a:pt x="604" y="355"/>
                  <a:pt x="580" y="373"/>
                  <a:pt x="553" y="373"/>
                </a:cubicBezTo>
                <a:cubicBezTo>
                  <a:pt x="564" y="363"/>
                  <a:pt x="580" y="360"/>
                  <a:pt x="592" y="352"/>
                </a:cubicBezTo>
                <a:cubicBezTo>
                  <a:pt x="592" y="346"/>
                  <a:pt x="592" y="341"/>
                  <a:pt x="592" y="335"/>
                </a:cubicBezTo>
                <a:cubicBezTo>
                  <a:pt x="576" y="335"/>
                  <a:pt x="559" y="335"/>
                  <a:pt x="542" y="335"/>
                </a:cubicBezTo>
                <a:cubicBezTo>
                  <a:pt x="540" y="338"/>
                  <a:pt x="537" y="340"/>
                  <a:pt x="534" y="342"/>
                </a:cubicBezTo>
                <a:cubicBezTo>
                  <a:pt x="510" y="339"/>
                  <a:pt x="492" y="356"/>
                  <a:pt x="477" y="372"/>
                </a:cubicBezTo>
                <a:cubicBezTo>
                  <a:pt x="467" y="374"/>
                  <a:pt x="457" y="373"/>
                  <a:pt x="447" y="3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25" tIns="45712" rIns="91425" bIns="45712" numCol="1" anchor="t" anchorCtr="0" compatLnSpc="1"/>
          <a:lstStyle/>
          <a:p>
            <a:pPr lvl="0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-9628"/>
            <a:ext cx="12187695" cy="91425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  <p:pic>
        <p:nvPicPr>
          <p:cNvPr id="8" name="图形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0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79509" y="238734"/>
            <a:ext cx="11035875" cy="441895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579509" y="1664111"/>
            <a:ext cx="5341565" cy="2893948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241425" y="1664111"/>
            <a:ext cx="5366761" cy="2893948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5"/>
            </p:custDataLst>
          </p:nvPr>
        </p:nvSpPr>
        <p:spPr>
          <a:xfrm>
            <a:off x="572311" y="4817218"/>
            <a:ext cx="5341565" cy="781078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6"/>
            </p:custDataLst>
          </p:nvPr>
        </p:nvSpPr>
        <p:spPr>
          <a:xfrm>
            <a:off x="6252223" y="4813619"/>
            <a:ext cx="5366761" cy="781078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0" y="960421"/>
            <a:ext cx="12187695" cy="4938423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  <p:pic>
        <p:nvPicPr>
          <p:cNvPr id="8" name="图形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34430" y="-9629"/>
            <a:ext cx="1753253" cy="1753253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0" y="5104834"/>
            <a:ext cx="1753253" cy="175325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562" y="1340162"/>
            <a:ext cx="9142571" cy="2386427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175" y="3863367"/>
            <a:ext cx="9142571" cy="1655741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2"/>
            <a:ext cx="12190095" cy="6856927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副标题 1"/>
          <p:cNvSpPr/>
          <p:nvPr>
            <p:ph type="subTitle" idx="3" hasCustomPrompt="1"/>
            <p:custDataLst>
              <p:tags r:id="rId4"/>
            </p:custDataLst>
          </p:nvPr>
        </p:nvSpPr>
        <p:spPr>
          <a:xfrm>
            <a:off x="1652012" y="3282661"/>
            <a:ext cx="8888675" cy="1520573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4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9435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6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8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10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82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4" name="标题 2"/>
          <p:cNvSpPr>
            <a:spLocks noGrp="1"/>
          </p:cNvSpPr>
          <p:nvPr>
            <p:ph type="ctrTitle" idx="2" hasCustomPrompt="1"/>
            <p:custDataLst>
              <p:tags r:id="rId5"/>
            </p:custDataLst>
          </p:nvPr>
        </p:nvSpPr>
        <p:spPr>
          <a:xfrm>
            <a:off x="1652012" y="2056033"/>
            <a:ext cx="8888675" cy="1099648"/>
          </a:xfr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7145" b="1" i="0" u="none" strike="noStrike" kern="1200" cap="none" spc="-2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7" name="图形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777" y="444336"/>
            <a:ext cx="10850541" cy="441895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777" y="953530"/>
            <a:ext cx="10850541" cy="5388065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8035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19" y="1812207"/>
            <a:ext cx="3018256" cy="3234844"/>
          </a:xfrm>
          <a:prstGeom prst="rect">
            <a:avLst/>
          </a:prstGeom>
        </p:spPr>
      </p:pic>
      <p:pic>
        <p:nvPicPr>
          <p:cNvPr id="2" name="图形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pic>
        <p:nvPicPr>
          <p:cNvPr id="7" name="图形 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470118" y="1171"/>
            <a:ext cx="719977" cy="719977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副标题 2"/>
          <p:cNvSpPr/>
          <p:nvPr>
            <p:ph type="subTitle" idx="3" hasCustomPrompt="1"/>
            <p:custDataLst>
              <p:tags r:id="rId10"/>
            </p:custDataLst>
          </p:nvPr>
        </p:nvSpPr>
        <p:spPr>
          <a:xfrm>
            <a:off x="4520530" y="2977304"/>
            <a:ext cx="6856294" cy="825205"/>
          </a:xfr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9435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6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8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10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82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9" name="标题 3"/>
          <p:cNvSpPr/>
          <p:nvPr>
            <p:ph type="ctrTitle" idx="2" hasCustomPrompt="1"/>
            <p:custDataLst>
              <p:tags r:id="rId11"/>
            </p:custDataLst>
          </p:nvPr>
        </p:nvSpPr>
        <p:spPr>
          <a:xfrm>
            <a:off x="4520530" y="2001461"/>
            <a:ext cx="6856928" cy="845688"/>
          </a:xfrm>
        </p:spPr>
        <p:txBody>
          <a:bodyPr vert="horz" wrap="square" lIns="0" tIns="0" rIns="0" bIns="0" rtlCol="0" anchor="b" anchorCtr="0">
            <a:normAutofit fontScale="9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5500" b="1" i="0" u="none" strike="noStrike" kern="1200" cap="none" spc="500" normalizeH="0" baseline="0" noProof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形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8" name="图形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777" y="444336"/>
            <a:ext cx="10850541" cy="441895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825" y="953530"/>
            <a:ext cx="5282416" cy="5388065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8035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7902" y="953530"/>
            <a:ext cx="5282416" cy="5388065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形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10" name="图形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777" y="444336"/>
            <a:ext cx="10850541" cy="441895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825" y="953530"/>
            <a:ext cx="5282416" cy="38094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9435" indent="0">
              <a:buNone/>
              <a:defRPr sz="1600" b="1"/>
            </a:lvl5pPr>
            <a:lvl6pPr marL="2286635" indent="0">
              <a:buNone/>
              <a:defRPr sz="1600" b="1"/>
            </a:lvl6pPr>
            <a:lvl7pPr marL="2743835" indent="0">
              <a:buNone/>
              <a:defRPr sz="1600" b="1"/>
            </a:lvl7pPr>
            <a:lvl8pPr marL="3201035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820" y="1407476"/>
            <a:ext cx="5282375" cy="4933981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8035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4776" y="953530"/>
            <a:ext cx="5282416" cy="38094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9435" indent="0">
              <a:buNone/>
              <a:defRPr sz="1600" b="1"/>
            </a:lvl5pPr>
            <a:lvl6pPr marL="2286635" indent="0">
              <a:buNone/>
              <a:defRPr sz="1600" b="1"/>
            </a:lvl6pPr>
            <a:lvl7pPr marL="2743835" indent="0">
              <a:buNone/>
              <a:defRPr sz="1600" b="1"/>
            </a:lvl7pPr>
            <a:lvl8pPr marL="3201035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4776" y="1407476"/>
            <a:ext cx="5282416" cy="4933981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8035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908" y="1235418"/>
            <a:ext cx="4094607" cy="4388434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形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8" name="图形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25" y="444336"/>
            <a:ext cx="10850541" cy="441895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825" y="953530"/>
            <a:ext cx="5282416" cy="5388065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8035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7950" y="953530"/>
            <a:ext cx="5282416" cy="5388065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 userDrawn="1"/>
        </p:nvSpPr>
        <p:spPr>
          <a:xfrm>
            <a:off x="0" y="4755760"/>
            <a:ext cx="12190095" cy="2103510"/>
          </a:xfrm>
          <a:custGeom>
            <a:avLst/>
            <a:gdLst>
              <a:gd name="connsiteX0" fmla="*/ 0 w 12192000"/>
              <a:gd name="connsiteY0" fmla="*/ 0 h 2658839"/>
              <a:gd name="connsiteX1" fmla="*/ 81994 w 12192000"/>
              <a:gd name="connsiteY1" fmla="*/ 58984 h 2658839"/>
              <a:gd name="connsiteX2" fmla="*/ 6096000 w 12192000"/>
              <a:gd name="connsiteY2" fmla="*/ 1108564 h 2658839"/>
              <a:gd name="connsiteX3" fmla="*/ 12110006 w 12192000"/>
              <a:gd name="connsiteY3" fmla="*/ 58984 h 2658839"/>
              <a:gd name="connsiteX4" fmla="*/ 12192000 w 12192000"/>
              <a:gd name="connsiteY4" fmla="*/ 0 h 2658839"/>
              <a:gd name="connsiteX5" fmla="*/ 12192000 w 12192000"/>
              <a:gd name="connsiteY5" fmla="*/ 2658839 h 2658839"/>
              <a:gd name="connsiteX6" fmla="*/ 0 w 12192000"/>
              <a:gd name="connsiteY6" fmla="*/ 2658839 h 265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658839">
                <a:moveTo>
                  <a:pt x="0" y="0"/>
                </a:moveTo>
                <a:lnTo>
                  <a:pt x="81994" y="58984"/>
                </a:lnTo>
                <a:cubicBezTo>
                  <a:pt x="1072835" y="675778"/>
                  <a:pt x="3392459" y="1108564"/>
                  <a:pt x="6096000" y="1108564"/>
                </a:cubicBezTo>
                <a:cubicBezTo>
                  <a:pt x="8799541" y="1108564"/>
                  <a:pt x="11119165" y="675778"/>
                  <a:pt x="12110006" y="58984"/>
                </a:cubicBezTo>
                <a:lnTo>
                  <a:pt x="12192000" y="0"/>
                </a:lnTo>
                <a:lnTo>
                  <a:pt x="12192000" y="2658839"/>
                </a:lnTo>
                <a:lnTo>
                  <a:pt x="0" y="265883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50800" dir="162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1848394" y="2248816"/>
            <a:ext cx="8493307" cy="7018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 defTabSz="914400">
              <a:buNone/>
              <a:defRPr lang="zh-CN" altLang="en-US" sz="4400" b="1" spc="1000" baseline="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 defTabSz="91440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9" name="内容占位符 11"/>
          <p:cNvSpPr>
            <a:spLocks noGrp="1"/>
          </p:cNvSpPr>
          <p:nvPr>
            <p:ph sz="quarter" idx="11" hasCustomPrompt="1"/>
          </p:nvPr>
        </p:nvSpPr>
        <p:spPr>
          <a:xfrm>
            <a:off x="4335866" y="3306546"/>
            <a:ext cx="3518362" cy="369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 defTabSz="914400">
              <a:buNone/>
              <a:defRPr lang="zh-CN" altLang="en-US" sz="2000" b="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 defTabSz="914400"/>
            <a:r>
              <a:rPr lang="zh-CN" altLang="en-US" dirty="0"/>
              <a:t>单击此处编辑母版辅标题样式</a:t>
            </a:r>
            <a:endParaRPr lang="zh-CN" altLang="en-US" dirty="0"/>
          </a:p>
        </p:txBody>
      </p:sp>
      <p:sp>
        <p:nvSpPr>
          <p:cNvPr id="10" name="文本占位符 8"/>
          <p:cNvSpPr>
            <a:spLocks noGrp="1"/>
          </p:cNvSpPr>
          <p:nvPr>
            <p:ph type="body" sz="quarter" idx="12" hasCustomPrompt="1"/>
          </p:nvPr>
        </p:nvSpPr>
        <p:spPr>
          <a:xfrm>
            <a:off x="2617378" y="4268211"/>
            <a:ext cx="2342729" cy="504918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8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zh-CN" altLang="en-US" dirty="0"/>
              <a:t>单击此处编辑汇报人</a:t>
            </a:r>
            <a:endParaRPr lang="zh-CN" altLang="en-US" dirty="0"/>
          </a:p>
        </p:txBody>
      </p:sp>
      <p:sp>
        <p:nvSpPr>
          <p:cNvPr id="11" name="文本占位符 8"/>
          <p:cNvSpPr>
            <a:spLocks noGrp="1"/>
          </p:cNvSpPr>
          <p:nvPr>
            <p:ph type="body" sz="quarter" idx="13" hasCustomPrompt="1"/>
          </p:nvPr>
        </p:nvSpPr>
        <p:spPr>
          <a:xfrm>
            <a:off x="7229650" y="4268211"/>
            <a:ext cx="2879722" cy="50491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zh-CN" altLang="en-US" dirty="0"/>
              <a:t>单击此处编辑汇报日期</a:t>
            </a:r>
            <a:endParaRPr lang="zh-CN" altLang="en-US" dirty="0"/>
          </a:p>
        </p:txBody>
      </p:sp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10640788" y="6165940"/>
            <a:ext cx="1352836" cy="530015"/>
          </a:xfrm>
          <a:custGeom>
            <a:avLst/>
            <a:gdLst>
              <a:gd name="T0" fmla="*/ 208 w 1093"/>
              <a:gd name="T1" fmla="*/ 46 h 427"/>
              <a:gd name="T2" fmla="*/ 309 w 1093"/>
              <a:gd name="T3" fmla="*/ 106 h 427"/>
              <a:gd name="T4" fmla="*/ 231 w 1093"/>
              <a:gd name="T5" fmla="*/ 192 h 427"/>
              <a:gd name="T6" fmla="*/ 119 w 1093"/>
              <a:gd name="T7" fmla="*/ 316 h 427"/>
              <a:gd name="T8" fmla="*/ 44 w 1093"/>
              <a:gd name="T9" fmla="*/ 405 h 427"/>
              <a:gd name="T10" fmla="*/ 0 w 1093"/>
              <a:gd name="T11" fmla="*/ 374 h 427"/>
              <a:gd name="T12" fmla="*/ 102 w 1093"/>
              <a:gd name="T13" fmla="*/ 250 h 427"/>
              <a:gd name="T14" fmla="*/ 93 w 1093"/>
              <a:gd name="T15" fmla="*/ 187 h 427"/>
              <a:gd name="T16" fmla="*/ 63 w 1093"/>
              <a:gd name="T17" fmla="*/ 112 h 427"/>
              <a:gd name="T18" fmla="*/ 144 w 1093"/>
              <a:gd name="T19" fmla="*/ 0 h 427"/>
              <a:gd name="T20" fmla="*/ 521 w 1093"/>
              <a:gd name="T21" fmla="*/ 102 h 427"/>
              <a:gd name="T22" fmla="*/ 563 w 1093"/>
              <a:gd name="T23" fmla="*/ 40 h 427"/>
              <a:gd name="T24" fmla="*/ 652 w 1093"/>
              <a:gd name="T25" fmla="*/ 106 h 427"/>
              <a:gd name="T26" fmla="*/ 592 w 1093"/>
              <a:gd name="T27" fmla="*/ 196 h 427"/>
              <a:gd name="T28" fmla="*/ 515 w 1093"/>
              <a:gd name="T29" fmla="*/ 317 h 427"/>
              <a:gd name="T30" fmla="*/ 458 w 1093"/>
              <a:gd name="T31" fmla="*/ 298 h 427"/>
              <a:gd name="T32" fmla="*/ 457 w 1093"/>
              <a:gd name="T33" fmla="*/ 180 h 427"/>
              <a:gd name="T34" fmla="*/ 405 w 1093"/>
              <a:gd name="T35" fmla="*/ 150 h 427"/>
              <a:gd name="T36" fmla="*/ 489 w 1093"/>
              <a:gd name="T37" fmla="*/ 49 h 427"/>
              <a:gd name="T38" fmla="*/ 499 w 1093"/>
              <a:gd name="T39" fmla="*/ 194 h 427"/>
              <a:gd name="T40" fmla="*/ 515 w 1093"/>
              <a:gd name="T41" fmla="*/ 192 h 427"/>
              <a:gd name="T42" fmla="*/ 553 w 1093"/>
              <a:gd name="T43" fmla="*/ 135 h 427"/>
              <a:gd name="T44" fmla="*/ 499 w 1093"/>
              <a:gd name="T45" fmla="*/ 264 h 427"/>
              <a:gd name="T46" fmla="*/ 555 w 1093"/>
              <a:gd name="T47" fmla="*/ 219 h 427"/>
              <a:gd name="T48" fmla="*/ 1038 w 1093"/>
              <a:gd name="T49" fmla="*/ 103 h 427"/>
              <a:gd name="T50" fmla="*/ 1055 w 1093"/>
              <a:gd name="T51" fmla="*/ 184 h 427"/>
              <a:gd name="T52" fmla="*/ 1089 w 1093"/>
              <a:gd name="T53" fmla="*/ 226 h 427"/>
              <a:gd name="T54" fmla="*/ 1048 w 1093"/>
              <a:gd name="T55" fmla="*/ 261 h 427"/>
              <a:gd name="T56" fmla="*/ 1030 w 1093"/>
              <a:gd name="T57" fmla="*/ 266 h 427"/>
              <a:gd name="T58" fmla="*/ 972 w 1093"/>
              <a:gd name="T59" fmla="*/ 258 h 427"/>
              <a:gd name="T60" fmla="*/ 998 w 1093"/>
              <a:gd name="T61" fmla="*/ 174 h 427"/>
              <a:gd name="T62" fmla="*/ 1031 w 1093"/>
              <a:gd name="T63" fmla="*/ 138 h 427"/>
              <a:gd name="T64" fmla="*/ 824 w 1093"/>
              <a:gd name="T65" fmla="*/ 134 h 427"/>
              <a:gd name="T66" fmla="*/ 836 w 1093"/>
              <a:gd name="T67" fmla="*/ 228 h 427"/>
              <a:gd name="T68" fmla="*/ 766 w 1093"/>
              <a:gd name="T69" fmla="*/ 309 h 427"/>
              <a:gd name="T70" fmla="*/ 820 w 1093"/>
              <a:gd name="T71" fmla="*/ 224 h 427"/>
              <a:gd name="T72" fmla="*/ 772 w 1093"/>
              <a:gd name="T73" fmla="*/ 212 h 427"/>
              <a:gd name="T74" fmla="*/ 807 w 1093"/>
              <a:gd name="T75" fmla="*/ 114 h 427"/>
              <a:gd name="T76" fmla="*/ 927 w 1093"/>
              <a:gd name="T77" fmla="*/ 234 h 427"/>
              <a:gd name="T78" fmla="*/ 925 w 1093"/>
              <a:gd name="T79" fmla="*/ 304 h 427"/>
              <a:gd name="T80" fmla="*/ 888 w 1093"/>
              <a:gd name="T81" fmla="*/ 229 h 427"/>
              <a:gd name="T82" fmla="*/ 719 w 1093"/>
              <a:gd name="T83" fmla="*/ 168 h 427"/>
              <a:gd name="T84" fmla="*/ 726 w 1093"/>
              <a:gd name="T85" fmla="*/ 211 h 427"/>
              <a:gd name="T86" fmla="*/ 736 w 1093"/>
              <a:gd name="T87" fmla="*/ 297 h 427"/>
              <a:gd name="T88" fmla="*/ 663 w 1093"/>
              <a:gd name="T89" fmla="*/ 309 h 427"/>
              <a:gd name="T90" fmla="*/ 677 w 1093"/>
              <a:gd name="T91" fmla="*/ 234 h 427"/>
              <a:gd name="T92" fmla="*/ 674 w 1093"/>
              <a:gd name="T93" fmla="*/ 181 h 427"/>
              <a:gd name="T94" fmla="*/ 708 w 1093"/>
              <a:gd name="T95" fmla="*/ 221 h 427"/>
              <a:gd name="T96" fmla="*/ 719 w 1093"/>
              <a:gd name="T97" fmla="*/ 220 h 427"/>
              <a:gd name="T98" fmla="*/ 322 w 1093"/>
              <a:gd name="T99" fmla="*/ 270 h 427"/>
              <a:gd name="T100" fmla="*/ 386 w 1093"/>
              <a:gd name="T101" fmla="*/ 349 h 427"/>
              <a:gd name="T102" fmla="*/ 266 w 1093"/>
              <a:gd name="T103" fmla="*/ 293 h 427"/>
              <a:gd name="T104" fmla="*/ 253 w 1093"/>
              <a:gd name="T105" fmla="*/ 264 h 427"/>
              <a:gd name="T106" fmla="*/ 839 w 1093"/>
              <a:gd name="T107" fmla="*/ 296 h 427"/>
              <a:gd name="T108" fmla="*/ 508 w 1093"/>
              <a:gd name="T109" fmla="*/ 320 h 427"/>
              <a:gd name="T110" fmla="*/ 601 w 1093"/>
              <a:gd name="T111" fmla="*/ 323 h 427"/>
              <a:gd name="T112" fmla="*/ 592 w 1093"/>
              <a:gd name="T113" fmla="*/ 352 h 427"/>
              <a:gd name="T114" fmla="*/ 534 w 1093"/>
              <a:gd name="T115" fmla="*/ 342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93" h="427">
                <a:moveTo>
                  <a:pt x="144" y="0"/>
                </a:moveTo>
                <a:cubicBezTo>
                  <a:pt x="153" y="0"/>
                  <a:pt x="162" y="0"/>
                  <a:pt x="170" y="0"/>
                </a:cubicBezTo>
                <a:cubicBezTo>
                  <a:pt x="185" y="13"/>
                  <a:pt x="199" y="27"/>
                  <a:pt x="208" y="46"/>
                </a:cubicBezTo>
                <a:cubicBezTo>
                  <a:pt x="196" y="56"/>
                  <a:pt x="200" y="71"/>
                  <a:pt x="200" y="84"/>
                </a:cubicBezTo>
                <a:cubicBezTo>
                  <a:pt x="231" y="85"/>
                  <a:pt x="256" y="55"/>
                  <a:pt x="288" y="59"/>
                </a:cubicBezTo>
                <a:cubicBezTo>
                  <a:pt x="305" y="67"/>
                  <a:pt x="317" y="89"/>
                  <a:pt x="309" y="106"/>
                </a:cubicBezTo>
                <a:cubicBezTo>
                  <a:pt x="306" y="117"/>
                  <a:pt x="297" y="123"/>
                  <a:pt x="289" y="129"/>
                </a:cubicBezTo>
                <a:cubicBezTo>
                  <a:pt x="275" y="138"/>
                  <a:pt x="267" y="152"/>
                  <a:pt x="254" y="162"/>
                </a:cubicBezTo>
                <a:cubicBezTo>
                  <a:pt x="244" y="170"/>
                  <a:pt x="240" y="182"/>
                  <a:pt x="231" y="192"/>
                </a:cubicBezTo>
                <a:cubicBezTo>
                  <a:pt x="219" y="206"/>
                  <a:pt x="207" y="221"/>
                  <a:pt x="192" y="232"/>
                </a:cubicBezTo>
                <a:cubicBezTo>
                  <a:pt x="176" y="244"/>
                  <a:pt x="164" y="260"/>
                  <a:pt x="152" y="276"/>
                </a:cubicBezTo>
                <a:cubicBezTo>
                  <a:pt x="139" y="288"/>
                  <a:pt x="133" y="305"/>
                  <a:pt x="119" y="316"/>
                </a:cubicBezTo>
                <a:cubicBezTo>
                  <a:pt x="107" y="325"/>
                  <a:pt x="103" y="342"/>
                  <a:pt x="89" y="350"/>
                </a:cubicBezTo>
                <a:cubicBezTo>
                  <a:pt x="73" y="360"/>
                  <a:pt x="61" y="375"/>
                  <a:pt x="47" y="388"/>
                </a:cubicBezTo>
                <a:cubicBezTo>
                  <a:pt x="41" y="392"/>
                  <a:pt x="43" y="399"/>
                  <a:pt x="44" y="405"/>
                </a:cubicBezTo>
                <a:cubicBezTo>
                  <a:pt x="39" y="405"/>
                  <a:pt x="33" y="406"/>
                  <a:pt x="28" y="407"/>
                </a:cubicBezTo>
                <a:cubicBezTo>
                  <a:pt x="26" y="418"/>
                  <a:pt x="18" y="421"/>
                  <a:pt x="7" y="419"/>
                </a:cubicBezTo>
                <a:cubicBezTo>
                  <a:pt x="11" y="403"/>
                  <a:pt x="2" y="389"/>
                  <a:pt x="0" y="374"/>
                </a:cubicBezTo>
                <a:cubicBezTo>
                  <a:pt x="7" y="358"/>
                  <a:pt x="10" y="336"/>
                  <a:pt x="27" y="327"/>
                </a:cubicBezTo>
                <a:cubicBezTo>
                  <a:pt x="47" y="316"/>
                  <a:pt x="60" y="297"/>
                  <a:pt x="77" y="282"/>
                </a:cubicBezTo>
                <a:cubicBezTo>
                  <a:pt x="87" y="273"/>
                  <a:pt x="92" y="260"/>
                  <a:pt x="102" y="250"/>
                </a:cubicBezTo>
                <a:cubicBezTo>
                  <a:pt x="127" y="224"/>
                  <a:pt x="154" y="198"/>
                  <a:pt x="180" y="172"/>
                </a:cubicBezTo>
                <a:cubicBezTo>
                  <a:pt x="180" y="168"/>
                  <a:pt x="180" y="164"/>
                  <a:pt x="180" y="160"/>
                </a:cubicBezTo>
                <a:cubicBezTo>
                  <a:pt x="148" y="161"/>
                  <a:pt x="126" y="194"/>
                  <a:pt x="93" y="187"/>
                </a:cubicBezTo>
                <a:cubicBezTo>
                  <a:pt x="79" y="182"/>
                  <a:pt x="70" y="170"/>
                  <a:pt x="60" y="159"/>
                </a:cubicBezTo>
                <a:cubicBezTo>
                  <a:pt x="59" y="150"/>
                  <a:pt x="58" y="141"/>
                  <a:pt x="55" y="133"/>
                </a:cubicBezTo>
                <a:cubicBezTo>
                  <a:pt x="53" y="125"/>
                  <a:pt x="59" y="117"/>
                  <a:pt x="63" y="112"/>
                </a:cubicBezTo>
                <a:cubicBezTo>
                  <a:pt x="75" y="100"/>
                  <a:pt x="84" y="85"/>
                  <a:pt x="95" y="71"/>
                </a:cubicBezTo>
                <a:cubicBezTo>
                  <a:pt x="106" y="60"/>
                  <a:pt x="114" y="45"/>
                  <a:pt x="124" y="33"/>
                </a:cubicBezTo>
                <a:cubicBezTo>
                  <a:pt x="131" y="22"/>
                  <a:pt x="141" y="13"/>
                  <a:pt x="144" y="0"/>
                </a:cubicBezTo>
                <a:moveTo>
                  <a:pt x="503" y="36"/>
                </a:moveTo>
                <a:cubicBezTo>
                  <a:pt x="513" y="33"/>
                  <a:pt x="517" y="44"/>
                  <a:pt x="522" y="50"/>
                </a:cubicBezTo>
                <a:cubicBezTo>
                  <a:pt x="526" y="68"/>
                  <a:pt x="517" y="86"/>
                  <a:pt x="521" y="102"/>
                </a:cubicBezTo>
                <a:cubicBezTo>
                  <a:pt x="536" y="108"/>
                  <a:pt x="548" y="92"/>
                  <a:pt x="560" y="85"/>
                </a:cubicBezTo>
                <a:cubicBezTo>
                  <a:pt x="560" y="69"/>
                  <a:pt x="561" y="53"/>
                  <a:pt x="553" y="38"/>
                </a:cubicBezTo>
                <a:cubicBezTo>
                  <a:pt x="556" y="39"/>
                  <a:pt x="561" y="40"/>
                  <a:pt x="563" y="40"/>
                </a:cubicBezTo>
                <a:cubicBezTo>
                  <a:pt x="576" y="52"/>
                  <a:pt x="589" y="63"/>
                  <a:pt x="596" y="78"/>
                </a:cubicBezTo>
                <a:cubicBezTo>
                  <a:pt x="612" y="77"/>
                  <a:pt x="630" y="72"/>
                  <a:pt x="644" y="83"/>
                </a:cubicBezTo>
                <a:cubicBezTo>
                  <a:pt x="652" y="88"/>
                  <a:pt x="652" y="98"/>
                  <a:pt x="652" y="106"/>
                </a:cubicBezTo>
                <a:cubicBezTo>
                  <a:pt x="634" y="101"/>
                  <a:pt x="614" y="105"/>
                  <a:pt x="599" y="118"/>
                </a:cubicBezTo>
                <a:cubicBezTo>
                  <a:pt x="597" y="133"/>
                  <a:pt x="603" y="150"/>
                  <a:pt x="595" y="164"/>
                </a:cubicBezTo>
                <a:cubicBezTo>
                  <a:pt x="590" y="174"/>
                  <a:pt x="593" y="186"/>
                  <a:pt x="592" y="196"/>
                </a:cubicBezTo>
                <a:cubicBezTo>
                  <a:pt x="573" y="215"/>
                  <a:pt x="569" y="250"/>
                  <a:pt x="588" y="270"/>
                </a:cubicBezTo>
                <a:cubicBezTo>
                  <a:pt x="583" y="284"/>
                  <a:pt x="571" y="292"/>
                  <a:pt x="560" y="300"/>
                </a:cubicBezTo>
                <a:cubicBezTo>
                  <a:pt x="547" y="310"/>
                  <a:pt x="531" y="317"/>
                  <a:pt x="515" y="317"/>
                </a:cubicBezTo>
                <a:cubicBezTo>
                  <a:pt x="515" y="311"/>
                  <a:pt x="516" y="306"/>
                  <a:pt x="516" y="300"/>
                </a:cubicBezTo>
                <a:cubicBezTo>
                  <a:pt x="503" y="303"/>
                  <a:pt x="490" y="302"/>
                  <a:pt x="478" y="309"/>
                </a:cubicBezTo>
                <a:cubicBezTo>
                  <a:pt x="472" y="305"/>
                  <a:pt x="463" y="304"/>
                  <a:pt x="458" y="298"/>
                </a:cubicBezTo>
                <a:cubicBezTo>
                  <a:pt x="456" y="287"/>
                  <a:pt x="461" y="276"/>
                  <a:pt x="463" y="266"/>
                </a:cubicBezTo>
                <a:cubicBezTo>
                  <a:pt x="462" y="238"/>
                  <a:pt x="464" y="210"/>
                  <a:pt x="464" y="182"/>
                </a:cubicBezTo>
                <a:cubicBezTo>
                  <a:pt x="462" y="182"/>
                  <a:pt x="459" y="180"/>
                  <a:pt x="457" y="180"/>
                </a:cubicBezTo>
                <a:cubicBezTo>
                  <a:pt x="443" y="190"/>
                  <a:pt x="428" y="200"/>
                  <a:pt x="410" y="201"/>
                </a:cubicBezTo>
                <a:cubicBezTo>
                  <a:pt x="389" y="209"/>
                  <a:pt x="356" y="195"/>
                  <a:pt x="360" y="170"/>
                </a:cubicBezTo>
                <a:cubicBezTo>
                  <a:pt x="376" y="166"/>
                  <a:pt x="389" y="155"/>
                  <a:pt x="405" y="150"/>
                </a:cubicBezTo>
                <a:cubicBezTo>
                  <a:pt x="429" y="142"/>
                  <a:pt x="452" y="132"/>
                  <a:pt x="474" y="118"/>
                </a:cubicBezTo>
                <a:cubicBezTo>
                  <a:pt x="480" y="105"/>
                  <a:pt x="485" y="93"/>
                  <a:pt x="484" y="79"/>
                </a:cubicBezTo>
                <a:cubicBezTo>
                  <a:pt x="488" y="70"/>
                  <a:pt x="489" y="59"/>
                  <a:pt x="489" y="49"/>
                </a:cubicBezTo>
                <a:cubicBezTo>
                  <a:pt x="494" y="45"/>
                  <a:pt x="498" y="40"/>
                  <a:pt x="503" y="36"/>
                </a:cubicBezTo>
                <a:moveTo>
                  <a:pt x="509" y="162"/>
                </a:moveTo>
                <a:cubicBezTo>
                  <a:pt x="507" y="173"/>
                  <a:pt x="504" y="184"/>
                  <a:pt x="499" y="194"/>
                </a:cubicBezTo>
                <a:cubicBezTo>
                  <a:pt x="493" y="204"/>
                  <a:pt x="496" y="215"/>
                  <a:pt x="495" y="225"/>
                </a:cubicBezTo>
                <a:cubicBezTo>
                  <a:pt x="513" y="229"/>
                  <a:pt x="524" y="213"/>
                  <a:pt x="529" y="198"/>
                </a:cubicBezTo>
                <a:cubicBezTo>
                  <a:pt x="524" y="196"/>
                  <a:pt x="520" y="194"/>
                  <a:pt x="515" y="192"/>
                </a:cubicBezTo>
                <a:cubicBezTo>
                  <a:pt x="515" y="189"/>
                  <a:pt x="515" y="184"/>
                  <a:pt x="515" y="181"/>
                </a:cubicBezTo>
                <a:cubicBezTo>
                  <a:pt x="529" y="177"/>
                  <a:pt x="540" y="190"/>
                  <a:pt x="555" y="189"/>
                </a:cubicBezTo>
                <a:cubicBezTo>
                  <a:pt x="555" y="171"/>
                  <a:pt x="559" y="152"/>
                  <a:pt x="553" y="135"/>
                </a:cubicBezTo>
                <a:cubicBezTo>
                  <a:pt x="536" y="139"/>
                  <a:pt x="520" y="148"/>
                  <a:pt x="509" y="162"/>
                </a:cubicBezTo>
                <a:moveTo>
                  <a:pt x="516" y="236"/>
                </a:moveTo>
                <a:cubicBezTo>
                  <a:pt x="507" y="243"/>
                  <a:pt x="496" y="251"/>
                  <a:pt x="499" y="264"/>
                </a:cubicBezTo>
                <a:cubicBezTo>
                  <a:pt x="505" y="264"/>
                  <a:pt x="509" y="262"/>
                  <a:pt x="513" y="258"/>
                </a:cubicBezTo>
                <a:cubicBezTo>
                  <a:pt x="524" y="257"/>
                  <a:pt x="536" y="257"/>
                  <a:pt x="545" y="250"/>
                </a:cubicBezTo>
                <a:cubicBezTo>
                  <a:pt x="558" y="245"/>
                  <a:pt x="554" y="230"/>
                  <a:pt x="555" y="219"/>
                </a:cubicBezTo>
                <a:cubicBezTo>
                  <a:pt x="539" y="216"/>
                  <a:pt x="529" y="229"/>
                  <a:pt x="516" y="236"/>
                </a:cubicBezTo>
                <a:moveTo>
                  <a:pt x="1015" y="104"/>
                </a:moveTo>
                <a:cubicBezTo>
                  <a:pt x="1022" y="103"/>
                  <a:pt x="1030" y="102"/>
                  <a:pt x="1038" y="103"/>
                </a:cubicBezTo>
                <a:cubicBezTo>
                  <a:pt x="1047" y="110"/>
                  <a:pt x="1056" y="119"/>
                  <a:pt x="1060" y="130"/>
                </a:cubicBezTo>
                <a:cubicBezTo>
                  <a:pt x="1064" y="139"/>
                  <a:pt x="1059" y="151"/>
                  <a:pt x="1068" y="159"/>
                </a:cubicBezTo>
                <a:cubicBezTo>
                  <a:pt x="1078" y="169"/>
                  <a:pt x="1061" y="177"/>
                  <a:pt x="1055" y="184"/>
                </a:cubicBezTo>
                <a:cubicBezTo>
                  <a:pt x="1055" y="189"/>
                  <a:pt x="1055" y="194"/>
                  <a:pt x="1055" y="199"/>
                </a:cubicBezTo>
                <a:cubicBezTo>
                  <a:pt x="1066" y="200"/>
                  <a:pt x="1077" y="204"/>
                  <a:pt x="1087" y="209"/>
                </a:cubicBezTo>
                <a:cubicBezTo>
                  <a:pt x="1093" y="212"/>
                  <a:pt x="1093" y="221"/>
                  <a:pt x="1089" y="226"/>
                </a:cubicBezTo>
                <a:cubicBezTo>
                  <a:pt x="1083" y="238"/>
                  <a:pt x="1067" y="240"/>
                  <a:pt x="1055" y="240"/>
                </a:cubicBezTo>
                <a:cubicBezTo>
                  <a:pt x="1055" y="244"/>
                  <a:pt x="1055" y="249"/>
                  <a:pt x="1056" y="254"/>
                </a:cubicBezTo>
                <a:cubicBezTo>
                  <a:pt x="1054" y="256"/>
                  <a:pt x="1050" y="259"/>
                  <a:pt x="1048" y="261"/>
                </a:cubicBezTo>
                <a:cubicBezTo>
                  <a:pt x="1048" y="305"/>
                  <a:pt x="1048" y="349"/>
                  <a:pt x="1048" y="394"/>
                </a:cubicBezTo>
                <a:cubicBezTo>
                  <a:pt x="1043" y="405"/>
                  <a:pt x="1043" y="420"/>
                  <a:pt x="1031" y="427"/>
                </a:cubicBezTo>
                <a:cubicBezTo>
                  <a:pt x="1030" y="373"/>
                  <a:pt x="1031" y="319"/>
                  <a:pt x="1030" y="266"/>
                </a:cubicBezTo>
                <a:cubicBezTo>
                  <a:pt x="1031" y="260"/>
                  <a:pt x="1025" y="256"/>
                  <a:pt x="1021" y="251"/>
                </a:cubicBezTo>
                <a:cubicBezTo>
                  <a:pt x="1012" y="253"/>
                  <a:pt x="1006" y="261"/>
                  <a:pt x="997" y="264"/>
                </a:cubicBezTo>
                <a:cubicBezTo>
                  <a:pt x="989" y="263"/>
                  <a:pt x="977" y="268"/>
                  <a:pt x="972" y="258"/>
                </a:cubicBezTo>
                <a:cubicBezTo>
                  <a:pt x="971" y="246"/>
                  <a:pt x="972" y="233"/>
                  <a:pt x="972" y="221"/>
                </a:cubicBezTo>
                <a:cubicBezTo>
                  <a:pt x="985" y="218"/>
                  <a:pt x="999" y="211"/>
                  <a:pt x="1005" y="199"/>
                </a:cubicBezTo>
                <a:cubicBezTo>
                  <a:pt x="1009" y="190"/>
                  <a:pt x="1000" y="183"/>
                  <a:pt x="998" y="174"/>
                </a:cubicBezTo>
                <a:cubicBezTo>
                  <a:pt x="998" y="160"/>
                  <a:pt x="998" y="145"/>
                  <a:pt x="998" y="131"/>
                </a:cubicBezTo>
                <a:cubicBezTo>
                  <a:pt x="1006" y="135"/>
                  <a:pt x="1012" y="141"/>
                  <a:pt x="1019" y="147"/>
                </a:cubicBezTo>
                <a:cubicBezTo>
                  <a:pt x="1025" y="155"/>
                  <a:pt x="1029" y="143"/>
                  <a:pt x="1031" y="138"/>
                </a:cubicBezTo>
                <a:cubicBezTo>
                  <a:pt x="1026" y="127"/>
                  <a:pt x="1018" y="116"/>
                  <a:pt x="1015" y="104"/>
                </a:cubicBezTo>
                <a:moveTo>
                  <a:pt x="807" y="114"/>
                </a:moveTo>
                <a:cubicBezTo>
                  <a:pt x="815" y="119"/>
                  <a:pt x="819" y="127"/>
                  <a:pt x="824" y="134"/>
                </a:cubicBezTo>
                <a:cubicBezTo>
                  <a:pt x="820" y="156"/>
                  <a:pt x="809" y="177"/>
                  <a:pt x="803" y="198"/>
                </a:cubicBezTo>
                <a:cubicBezTo>
                  <a:pt x="811" y="202"/>
                  <a:pt x="820" y="199"/>
                  <a:pt x="829" y="201"/>
                </a:cubicBezTo>
                <a:cubicBezTo>
                  <a:pt x="839" y="206"/>
                  <a:pt x="837" y="218"/>
                  <a:pt x="836" y="228"/>
                </a:cubicBezTo>
                <a:cubicBezTo>
                  <a:pt x="826" y="236"/>
                  <a:pt x="813" y="243"/>
                  <a:pt x="806" y="254"/>
                </a:cubicBezTo>
                <a:cubicBezTo>
                  <a:pt x="798" y="270"/>
                  <a:pt x="790" y="286"/>
                  <a:pt x="782" y="303"/>
                </a:cubicBezTo>
                <a:cubicBezTo>
                  <a:pt x="780" y="309"/>
                  <a:pt x="772" y="308"/>
                  <a:pt x="766" y="309"/>
                </a:cubicBezTo>
                <a:cubicBezTo>
                  <a:pt x="766" y="298"/>
                  <a:pt x="767" y="287"/>
                  <a:pt x="774" y="278"/>
                </a:cubicBezTo>
                <a:cubicBezTo>
                  <a:pt x="782" y="267"/>
                  <a:pt x="786" y="254"/>
                  <a:pt x="793" y="242"/>
                </a:cubicBezTo>
                <a:cubicBezTo>
                  <a:pt x="802" y="236"/>
                  <a:pt x="811" y="231"/>
                  <a:pt x="820" y="224"/>
                </a:cubicBezTo>
                <a:cubicBezTo>
                  <a:pt x="819" y="220"/>
                  <a:pt x="818" y="216"/>
                  <a:pt x="818" y="212"/>
                </a:cubicBezTo>
                <a:cubicBezTo>
                  <a:pt x="800" y="212"/>
                  <a:pt x="790" y="233"/>
                  <a:pt x="772" y="232"/>
                </a:cubicBezTo>
                <a:cubicBezTo>
                  <a:pt x="772" y="226"/>
                  <a:pt x="772" y="219"/>
                  <a:pt x="772" y="212"/>
                </a:cubicBezTo>
                <a:cubicBezTo>
                  <a:pt x="768" y="212"/>
                  <a:pt x="761" y="212"/>
                  <a:pt x="757" y="212"/>
                </a:cubicBezTo>
                <a:cubicBezTo>
                  <a:pt x="763" y="197"/>
                  <a:pt x="776" y="186"/>
                  <a:pt x="790" y="179"/>
                </a:cubicBezTo>
                <a:cubicBezTo>
                  <a:pt x="798" y="158"/>
                  <a:pt x="808" y="137"/>
                  <a:pt x="807" y="114"/>
                </a:cubicBezTo>
                <a:moveTo>
                  <a:pt x="925" y="142"/>
                </a:moveTo>
                <a:cubicBezTo>
                  <a:pt x="939" y="146"/>
                  <a:pt x="947" y="161"/>
                  <a:pt x="952" y="174"/>
                </a:cubicBezTo>
                <a:cubicBezTo>
                  <a:pt x="953" y="197"/>
                  <a:pt x="924" y="210"/>
                  <a:pt x="927" y="234"/>
                </a:cubicBezTo>
                <a:cubicBezTo>
                  <a:pt x="927" y="246"/>
                  <a:pt x="937" y="255"/>
                  <a:pt x="940" y="266"/>
                </a:cubicBezTo>
                <a:cubicBezTo>
                  <a:pt x="939" y="277"/>
                  <a:pt x="938" y="288"/>
                  <a:pt x="939" y="298"/>
                </a:cubicBezTo>
                <a:cubicBezTo>
                  <a:pt x="935" y="302"/>
                  <a:pt x="930" y="304"/>
                  <a:pt x="925" y="304"/>
                </a:cubicBezTo>
                <a:cubicBezTo>
                  <a:pt x="918" y="298"/>
                  <a:pt x="915" y="289"/>
                  <a:pt x="910" y="281"/>
                </a:cubicBezTo>
                <a:cubicBezTo>
                  <a:pt x="904" y="276"/>
                  <a:pt x="895" y="277"/>
                  <a:pt x="888" y="275"/>
                </a:cubicBezTo>
                <a:cubicBezTo>
                  <a:pt x="888" y="260"/>
                  <a:pt x="887" y="244"/>
                  <a:pt x="888" y="229"/>
                </a:cubicBezTo>
                <a:cubicBezTo>
                  <a:pt x="900" y="214"/>
                  <a:pt x="904" y="194"/>
                  <a:pt x="913" y="177"/>
                </a:cubicBezTo>
                <a:cubicBezTo>
                  <a:pt x="918" y="166"/>
                  <a:pt x="922" y="154"/>
                  <a:pt x="925" y="142"/>
                </a:cubicBezTo>
                <a:moveTo>
                  <a:pt x="719" y="168"/>
                </a:moveTo>
                <a:cubicBezTo>
                  <a:pt x="720" y="160"/>
                  <a:pt x="722" y="153"/>
                  <a:pt x="724" y="145"/>
                </a:cubicBezTo>
                <a:cubicBezTo>
                  <a:pt x="739" y="154"/>
                  <a:pt x="744" y="172"/>
                  <a:pt x="759" y="181"/>
                </a:cubicBezTo>
                <a:cubicBezTo>
                  <a:pt x="746" y="188"/>
                  <a:pt x="727" y="194"/>
                  <a:pt x="726" y="211"/>
                </a:cubicBezTo>
                <a:cubicBezTo>
                  <a:pt x="734" y="217"/>
                  <a:pt x="744" y="221"/>
                  <a:pt x="754" y="220"/>
                </a:cubicBezTo>
                <a:cubicBezTo>
                  <a:pt x="748" y="228"/>
                  <a:pt x="743" y="236"/>
                  <a:pt x="740" y="246"/>
                </a:cubicBezTo>
                <a:cubicBezTo>
                  <a:pt x="738" y="263"/>
                  <a:pt x="743" y="281"/>
                  <a:pt x="736" y="297"/>
                </a:cubicBezTo>
                <a:cubicBezTo>
                  <a:pt x="734" y="305"/>
                  <a:pt x="733" y="314"/>
                  <a:pt x="731" y="322"/>
                </a:cubicBezTo>
                <a:cubicBezTo>
                  <a:pt x="719" y="321"/>
                  <a:pt x="710" y="308"/>
                  <a:pt x="698" y="309"/>
                </a:cubicBezTo>
                <a:cubicBezTo>
                  <a:pt x="686" y="308"/>
                  <a:pt x="674" y="309"/>
                  <a:pt x="663" y="309"/>
                </a:cubicBezTo>
                <a:cubicBezTo>
                  <a:pt x="675" y="287"/>
                  <a:pt x="700" y="280"/>
                  <a:pt x="714" y="260"/>
                </a:cubicBezTo>
                <a:cubicBezTo>
                  <a:pt x="700" y="254"/>
                  <a:pt x="689" y="267"/>
                  <a:pt x="676" y="265"/>
                </a:cubicBezTo>
                <a:cubicBezTo>
                  <a:pt x="676" y="255"/>
                  <a:pt x="674" y="244"/>
                  <a:pt x="677" y="234"/>
                </a:cubicBezTo>
                <a:cubicBezTo>
                  <a:pt x="684" y="223"/>
                  <a:pt x="693" y="213"/>
                  <a:pt x="703" y="204"/>
                </a:cubicBezTo>
                <a:cubicBezTo>
                  <a:pt x="702" y="200"/>
                  <a:pt x="702" y="197"/>
                  <a:pt x="702" y="193"/>
                </a:cubicBezTo>
                <a:cubicBezTo>
                  <a:pt x="691" y="194"/>
                  <a:pt x="679" y="193"/>
                  <a:pt x="674" y="181"/>
                </a:cubicBezTo>
                <a:cubicBezTo>
                  <a:pt x="685" y="174"/>
                  <a:pt x="698" y="175"/>
                  <a:pt x="711" y="175"/>
                </a:cubicBezTo>
                <a:cubicBezTo>
                  <a:pt x="713" y="172"/>
                  <a:pt x="716" y="170"/>
                  <a:pt x="719" y="168"/>
                </a:cubicBezTo>
                <a:moveTo>
                  <a:pt x="708" y="221"/>
                </a:moveTo>
                <a:cubicBezTo>
                  <a:pt x="708" y="224"/>
                  <a:pt x="708" y="228"/>
                  <a:pt x="708" y="232"/>
                </a:cubicBezTo>
                <a:cubicBezTo>
                  <a:pt x="711" y="232"/>
                  <a:pt x="715" y="232"/>
                  <a:pt x="719" y="232"/>
                </a:cubicBezTo>
                <a:cubicBezTo>
                  <a:pt x="719" y="228"/>
                  <a:pt x="719" y="224"/>
                  <a:pt x="719" y="220"/>
                </a:cubicBezTo>
                <a:cubicBezTo>
                  <a:pt x="716" y="220"/>
                  <a:pt x="712" y="220"/>
                  <a:pt x="708" y="221"/>
                </a:cubicBezTo>
                <a:moveTo>
                  <a:pt x="253" y="264"/>
                </a:moveTo>
                <a:cubicBezTo>
                  <a:pt x="275" y="251"/>
                  <a:pt x="300" y="262"/>
                  <a:pt x="322" y="270"/>
                </a:cubicBezTo>
                <a:cubicBezTo>
                  <a:pt x="341" y="271"/>
                  <a:pt x="359" y="278"/>
                  <a:pt x="375" y="288"/>
                </a:cubicBezTo>
                <a:cubicBezTo>
                  <a:pt x="385" y="294"/>
                  <a:pt x="387" y="307"/>
                  <a:pt x="393" y="317"/>
                </a:cubicBezTo>
                <a:cubicBezTo>
                  <a:pt x="384" y="326"/>
                  <a:pt x="388" y="338"/>
                  <a:pt x="386" y="349"/>
                </a:cubicBezTo>
                <a:cubicBezTo>
                  <a:pt x="381" y="360"/>
                  <a:pt x="372" y="373"/>
                  <a:pt x="358" y="366"/>
                </a:cubicBezTo>
                <a:cubicBezTo>
                  <a:pt x="341" y="351"/>
                  <a:pt x="326" y="334"/>
                  <a:pt x="309" y="318"/>
                </a:cubicBezTo>
                <a:cubicBezTo>
                  <a:pt x="297" y="306"/>
                  <a:pt x="280" y="303"/>
                  <a:pt x="266" y="293"/>
                </a:cubicBezTo>
                <a:cubicBezTo>
                  <a:pt x="253" y="282"/>
                  <a:pt x="236" y="276"/>
                  <a:pt x="218" y="276"/>
                </a:cubicBezTo>
                <a:cubicBezTo>
                  <a:pt x="211" y="277"/>
                  <a:pt x="209" y="269"/>
                  <a:pt x="205" y="264"/>
                </a:cubicBezTo>
                <a:cubicBezTo>
                  <a:pt x="221" y="263"/>
                  <a:pt x="237" y="265"/>
                  <a:pt x="253" y="264"/>
                </a:cubicBezTo>
                <a:moveTo>
                  <a:pt x="823" y="263"/>
                </a:moveTo>
                <a:cubicBezTo>
                  <a:pt x="841" y="275"/>
                  <a:pt x="862" y="287"/>
                  <a:pt x="869" y="309"/>
                </a:cubicBezTo>
                <a:cubicBezTo>
                  <a:pt x="856" y="317"/>
                  <a:pt x="847" y="304"/>
                  <a:pt x="839" y="296"/>
                </a:cubicBezTo>
                <a:cubicBezTo>
                  <a:pt x="831" y="286"/>
                  <a:pt x="830" y="273"/>
                  <a:pt x="823" y="263"/>
                </a:cubicBezTo>
                <a:moveTo>
                  <a:pt x="447" y="372"/>
                </a:moveTo>
                <a:cubicBezTo>
                  <a:pt x="467" y="354"/>
                  <a:pt x="484" y="333"/>
                  <a:pt x="508" y="320"/>
                </a:cubicBezTo>
                <a:cubicBezTo>
                  <a:pt x="508" y="324"/>
                  <a:pt x="509" y="332"/>
                  <a:pt x="509" y="336"/>
                </a:cubicBezTo>
                <a:cubicBezTo>
                  <a:pt x="523" y="336"/>
                  <a:pt x="536" y="328"/>
                  <a:pt x="550" y="323"/>
                </a:cubicBezTo>
                <a:cubicBezTo>
                  <a:pt x="567" y="322"/>
                  <a:pt x="584" y="323"/>
                  <a:pt x="601" y="323"/>
                </a:cubicBezTo>
                <a:cubicBezTo>
                  <a:pt x="612" y="332"/>
                  <a:pt x="632" y="337"/>
                  <a:pt x="631" y="354"/>
                </a:cubicBezTo>
                <a:cubicBezTo>
                  <a:pt x="604" y="355"/>
                  <a:pt x="580" y="373"/>
                  <a:pt x="553" y="373"/>
                </a:cubicBezTo>
                <a:cubicBezTo>
                  <a:pt x="564" y="363"/>
                  <a:pt x="580" y="360"/>
                  <a:pt x="592" y="352"/>
                </a:cubicBezTo>
                <a:cubicBezTo>
                  <a:pt x="592" y="346"/>
                  <a:pt x="592" y="341"/>
                  <a:pt x="592" y="335"/>
                </a:cubicBezTo>
                <a:cubicBezTo>
                  <a:pt x="576" y="335"/>
                  <a:pt x="559" y="335"/>
                  <a:pt x="542" y="335"/>
                </a:cubicBezTo>
                <a:cubicBezTo>
                  <a:pt x="540" y="338"/>
                  <a:pt x="537" y="340"/>
                  <a:pt x="534" y="342"/>
                </a:cubicBezTo>
                <a:cubicBezTo>
                  <a:pt x="510" y="339"/>
                  <a:pt x="492" y="356"/>
                  <a:pt x="477" y="372"/>
                </a:cubicBezTo>
                <a:cubicBezTo>
                  <a:pt x="467" y="374"/>
                  <a:pt x="457" y="373"/>
                  <a:pt x="447" y="3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25" tIns="45712" rIns="91425" bIns="45712" numCol="1" anchor="t" anchorCtr="0" compatLnSpc="1"/>
          <a:lstStyle/>
          <a:p>
            <a:pPr lvl="0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7" name="图形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69483" y="953530"/>
            <a:ext cx="950835" cy="5388065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820" y="953522"/>
            <a:ext cx="9826565" cy="5388065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形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2" name="图形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825" y="953530"/>
            <a:ext cx="10850541" cy="538806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2"/>
            <a:ext cx="12190095" cy="6856927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占位符 1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3116657" y="4270580"/>
            <a:ext cx="5957416" cy="428882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4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9435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6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8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10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82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7" name="标题 2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3116022" y="2709359"/>
            <a:ext cx="5957416" cy="1353608"/>
          </a:xfrm>
        </p:spPr>
        <p:txBody>
          <a:bodyPr vert="horz" wrap="square" lIns="0" tIns="0" rIns="0" bIns="0" rtlCol="0" anchor="b" anchorCtr="0">
            <a:normAutofit/>
          </a:bodyPr>
          <a:lstStyle>
            <a:lvl1pPr marL="0" marR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8400" b="1" i="0" u="none" strike="noStrike" kern="1200" cap="none" spc="10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294554" y="303524"/>
            <a:ext cx="11600983" cy="6252211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  <p:pic>
        <p:nvPicPr>
          <p:cNvPr id="8" name="图形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400" y="1250176"/>
            <a:ext cx="9624896" cy="723487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0913" y="2164433"/>
            <a:ext cx="9625096" cy="3444662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-9628"/>
            <a:ext cx="4826834" cy="6867722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  <p:pic>
        <p:nvPicPr>
          <p:cNvPr id="8" name="图形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70118" y="1171"/>
            <a:ext cx="719977" cy="719977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0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583109" y="771450"/>
            <a:ext cx="3959381" cy="881862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586708" y="1764895"/>
            <a:ext cx="3955782" cy="409256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5100403" y="770988"/>
            <a:ext cx="6478988" cy="5087142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-9628"/>
            <a:ext cx="12187695" cy="26599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  <p:pic>
        <p:nvPicPr>
          <p:cNvPr id="8" name="图形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-9628"/>
            <a:ext cx="719977" cy="719977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11904" y="782249"/>
            <a:ext cx="10974685" cy="626302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611904" y="1660511"/>
            <a:ext cx="10974260" cy="827871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12679" y="2808732"/>
            <a:ext cx="10963887" cy="34302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5029585"/>
            <a:ext cx="12187695" cy="182851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  <p:pic>
        <p:nvPicPr>
          <p:cNvPr id="8" name="图形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1171"/>
            <a:ext cx="719977" cy="719977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04706" y="670666"/>
            <a:ext cx="10974685" cy="565112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04742" y="1682108"/>
            <a:ext cx="10989083" cy="3210698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4"/>
            </p:custDataLst>
          </p:nvPr>
        </p:nvSpPr>
        <p:spPr>
          <a:xfrm>
            <a:off x="593907" y="5180761"/>
            <a:ext cx="10999881" cy="1011442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-9628"/>
            <a:ext cx="12187695" cy="91425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  <p:pic>
        <p:nvPicPr>
          <p:cNvPr id="8" name="图形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70118" y="6138122"/>
            <a:ext cx="719977" cy="719977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0" y="6138122"/>
            <a:ext cx="719977" cy="7199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79509" y="238734"/>
            <a:ext cx="11035875" cy="441895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579509" y="1664111"/>
            <a:ext cx="5341565" cy="2893948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241425" y="1664111"/>
            <a:ext cx="5366761" cy="2893948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5"/>
            </p:custDataLst>
          </p:nvPr>
        </p:nvSpPr>
        <p:spPr>
          <a:xfrm>
            <a:off x="572311" y="4817218"/>
            <a:ext cx="5341565" cy="781078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6"/>
            </p:custDataLst>
          </p:nvPr>
        </p:nvSpPr>
        <p:spPr>
          <a:xfrm>
            <a:off x="6252223" y="4813619"/>
            <a:ext cx="5366761" cy="781078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0" y="960421"/>
            <a:ext cx="12187695" cy="4938423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  <p:pic>
        <p:nvPicPr>
          <p:cNvPr id="8" name="图形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34430" y="-9629"/>
            <a:ext cx="1753253" cy="1753253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0" y="5104834"/>
            <a:ext cx="1753253" cy="175325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562" y="1340162"/>
            <a:ext cx="9142571" cy="2386427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175" y="3863367"/>
            <a:ext cx="9142571" cy="1655741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 userDrawn="1"/>
        </p:nvSpPr>
        <p:spPr>
          <a:xfrm>
            <a:off x="877687" y="2826019"/>
            <a:ext cx="239014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spc="600" dirty="0">
                <a:solidFill>
                  <a:schemeClr val="bg1">
                    <a:lumMod val="65000"/>
                  </a:schemeClr>
                </a:solidFill>
              </a:rPr>
              <a:t>C</a:t>
            </a:r>
            <a:r>
              <a:rPr lang="en-US" altLang="zh-CN" sz="3200" b="1" dirty="0">
                <a:solidFill>
                  <a:schemeClr val="bg1">
                    <a:lumMod val="65000"/>
                  </a:schemeClr>
                </a:solidFill>
              </a:rPr>
              <a:t>ontents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文本框 3"/>
          <p:cNvSpPr txBox="1"/>
          <p:nvPr userDrawn="1"/>
        </p:nvSpPr>
        <p:spPr>
          <a:xfrm>
            <a:off x="1748770" y="2900078"/>
            <a:ext cx="122872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600" dirty="0">
                <a:solidFill>
                  <a:schemeClr val="accent1"/>
                </a:solidFill>
              </a:rPr>
              <a:t>目 录</a:t>
            </a:r>
            <a:endParaRPr lang="zh-CN" altLang="en-US" sz="2800" b="1" spc="600" dirty="0">
              <a:solidFill>
                <a:schemeClr val="accent1"/>
              </a:solidFill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1782801" y="3841191"/>
            <a:ext cx="1142821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5522875" y="1399291"/>
            <a:ext cx="5091650" cy="52098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16" name="文本占位符 8"/>
          <p:cNvSpPr>
            <a:spLocks noGrp="1"/>
          </p:cNvSpPr>
          <p:nvPr>
            <p:ph type="body" sz="quarter" idx="11" hasCustomPrompt="1"/>
          </p:nvPr>
        </p:nvSpPr>
        <p:spPr>
          <a:xfrm>
            <a:off x="5522875" y="2626368"/>
            <a:ext cx="5091650" cy="52098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18" name="文本占位符 8"/>
          <p:cNvSpPr>
            <a:spLocks noGrp="1"/>
          </p:cNvSpPr>
          <p:nvPr>
            <p:ph type="body" sz="quarter" idx="12" hasCustomPrompt="1"/>
          </p:nvPr>
        </p:nvSpPr>
        <p:spPr>
          <a:xfrm>
            <a:off x="5522875" y="3853445"/>
            <a:ext cx="5091650" cy="52098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20" name="文本占位符 8"/>
          <p:cNvSpPr>
            <a:spLocks noGrp="1"/>
          </p:cNvSpPr>
          <p:nvPr>
            <p:ph type="body" sz="quarter" idx="13" hasCustomPrompt="1"/>
          </p:nvPr>
        </p:nvSpPr>
        <p:spPr>
          <a:xfrm>
            <a:off x="5522875" y="5080523"/>
            <a:ext cx="5091650" cy="52098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411416" y="140972"/>
            <a:ext cx="2390140" cy="1106805"/>
            <a:chOff x="384048" y="0"/>
            <a:chExt cx="2390514" cy="1106600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384048" y="0"/>
              <a:ext cx="2390514" cy="11066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b="1" spc="600" dirty="0">
                  <a:solidFill>
                    <a:schemeClr val="bg1">
                      <a:lumMod val="65000"/>
                    </a:schemeClr>
                  </a:solidFill>
                </a:rPr>
                <a:t>C</a:t>
              </a:r>
              <a:r>
                <a:rPr lang="en-US" altLang="zh-CN" sz="3200" b="1" dirty="0">
                  <a:solidFill>
                    <a:schemeClr val="bg1">
                      <a:lumMod val="65000"/>
                    </a:schemeClr>
                  </a:solidFill>
                </a:rPr>
                <a:t>ontents</a:t>
              </a:r>
              <a:endParaRPr lang="zh-CN" altLang="en-US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 userDrawn="1"/>
          </p:nvSpPr>
          <p:spPr>
            <a:xfrm>
              <a:off x="1255267" y="74045"/>
              <a:ext cx="1228917" cy="521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spc="600" dirty="0">
                  <a:solidFill>
                    <a:schemeClr val="accent1"/>
                  </a:solidFill>
                </a:rPr>
                <a:t>目 录</a:t>
              </a:r>
              <a:endParaRPr lang="zh-CN" altLang="en-US" sz="2800" b="1" spc="600" dirty="0">
                <a:solidFill>
                  <a:schemeClr val="accent1"/>
                </a:solidFill>
              </a:endParaRPr>
            </a:p>
          </p:txBody>
        </p:sp>
        <p:cxnSp>
          <p:nvCxnSpPr>
            <p:cNvPr id="8" name="直接连接符 7"/>
            <p:cNvCxnSpPr/>
            <p:nvPr userDrawn="1"/>
          </p:nvCxnSpPr>
          <p:spPr>
            <a:xfrm>
              <a:off x="1255267" y="1024128"/>
              <a:ext cx="1143000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 userDrawn="1"/>
        </p:nvSpPr>
        <p:spPr>
          <a:xfrm>
            <a:off x="0" y="521305"/>
            <a:ext cx="338275" cy="3292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2896827" y="521305"/>
            <a:ext cx="2159663" cy="3292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4069206" y="1775108"/>
            <a:ext cx="5091650" cy="52098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16" name="文本占位符 8"/>
          <p:cNvSpPr>
            <a:spLocks noGrp="1"/>
          </p:cNvSpPr>
          <p:nvPr>
            <p:ph type="body" sz="quarter" idx="11" hasCustomPrompt="1"/>
          </p:nvPr>
        </p:nvSpPr>
        <p:spPr>
          <a:xfrm>
            <a:off x="4069206" y="3002185"/>
            <a:ext cx="5091650" cy="52098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18" name="文本占位符 8"/>
          <p:cNvSpPr>
            <a:spLocks noGrp="1"/>
          </p:cNvSpPr>
          <p:nvPr>
            <p:ph type="body" sz="quarter" idx="12" hasCustomPrompt="1"/>
          </p:nvPr>
        </p:nvSpPr>
        <p:spPr>
          <a:xfrm>
            <a:off x="4069206" y="4229262"/>
            <a:ext cx="5091650" cy="52098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20" name="文本占位符 8"/>
          <p:cNvSpPr>
            <a:spLocks noGrp="1"/>
          </p:cNvSpPr>
          <p:nvPr>
            <p:ph type="body" sz="quarter" idx="13" hasCustomPrompt="1"/>
          </p:nvPr>
        </p:nvSpPr>
        <p:spPr>
          <a:xfrm>
            <a:off x="4069206" y="5456339"/>
            <a:ext cx="5091650" cy="52098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4"/>
          <p:cNvSpPr/>
          <p:nvPr userDrawn="1"/>
        </p:nvSpPr>
        <p:spPr>
          <a:xfrm>
            <a:off x="1" y="0"/>
            <a:ext cx="3894735" cy="685927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>
            <a:outerShdw blurRad="127000" dist="38100" sx="101000" sy="101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 userDrawn="1"/>
        </p:nvSpPr>
        <p:spPr>
          <a:xfrm>
            <a:off x="1435018" y="151208"/>
            <a:ext cx="1024702" cy="6554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FFFFFF">
                    <a:alpha val="17000"/>
                  </a:srgbClr>
                </a:solidFill>
                <a:latin typeface="+mj-ea"/>
                <a:ea typeface="+mj-ea"/>
              </a:rPr>
              <a:t>C</a:t>
            </a:r>
            <a:endParaRPr lang="en-US" altLang="zh-CN" sz="6000" b="1" dirty="0">
              <a:solidFill>
                <a:srgbClr val="FFFFFF">
                  <a:alpha val="17000"/>
                </a:srgbClr>
              </a:solidFill>
              <a:latin typeface="+mj-ea"/>
              <a:ea typeface="+mj-ea"/>
            </a:endParaRPr>
          </a:p>
          <a:p>
            <a:pPr algn="ctr"/>
            <a:r>
              <a:rPr lang="en-US" altLang="zh-CN" sz="6000" b="1" dirty="0">
                <a:solidFill>
                  <a:srgbClr val="FFFFFF">
                    <a:alpha val="17000"/>
                  </a:srgbClr>
                </a:solidFill>
                <a:latin typeface="+mj-ea"/>
                <a:ea typeface="+mj-ea"/>
              </a:rPr>
              <a:t>O</a:t>
            </a:r>
            <a:endParaRPr lang="en-US" altLang="zh-CN" sz="6000" b="1" dirty="0">
              <a:solidFill>
                <a:srgbClr val="FFFFFF">
                  <a:alpha val="17000"/>
                </a:srgbClr>
              </a:solidFill>
              <a:latin typeface="+mj-ea"/>
              <a:ea typeface="+mj-ea"/>
            </a:endParaRPr>
          </a:p>
          <a:p>
            <a:pPr algn="ctr"/>
            <a:r>
              <a:rPr lang="en-US" altLang="zh-CN" sz="6000" b="1" dirty="0">
                <a:solidFill>
                  <a:srgbClr val="FFFFFF">
                    <a:alpha val="17000"/>
                  </a:srgbClr>
                </a:solidFill>
                <a:latin typeface="+mj-ea"/>
                <a:ea typeface="+mj-ea"/>
              </a:rPr>
              <a:t>N</a:t>
            </a:r>
            <a:endParaRPr lang="en-US" altLang="zh-CN" sz="6000" b="1" dirty="0">
              <a:solidFill>
                <a:srgbClr val="FFFFFF">
                  <a:alpha val="17000"/>
                </a:srgbClr>
              </a:solidFill>
              <a:latin typeface="+mj-ea"/>
              <a:ea typeface="+mj-ea"/>
            </a:endParaRPr>
          </a:p>
          <a:p>
            <a:pPr algn="ctr"/>
            <a:r>
              <a:rPr lang="en-US" altLang="zh-CN" sz="6000" b="1" dirty="0">
                <a:solidFill>
                  <a:srgbClr val="FFFFFF">
                    <a:alpha val="17000"/>
                  </a:srgbClr>
                </a:solidFill>
                <a:latin typeface="+mj-ea"/>
                <a:ea typeface="+mj-ea"/>
              </a:rPr>
              <a:t>T</a:t>
            </a:r>
            <a:endParaRPr lang="en-US" altLang="zh-CN" sz="6000" b="1" dirty="0">
              <a:solidFill>
                <a:srgbClr val="FFFFFF">
                  <a:alpha val="17000"/>
                </a:srgbClr>
              </a:solidFill>
              <a:latin typeface="+mj-ea"/>
              <a:ea typeface="+mj-ea"/>
            </a:endParaRPr>
          </a:p>
          <a:p>
            <a:pPr algn="ctr"/>
            <a:r>
              <a:rPr lang="en-US" altLang="zh-CN" sz="6000" b="1" dirty="0">
                <a:solidFill>
                  <a:srgbClr val="FFFFFF">
                    <a:alpha val="17000"/>
                  </a:srgbClr>
                </a:solidFill>
                <a:latin typeface="+mj-ea"/>
                <a:ea typeface="+mj-ea"/>
              </a:rPr>
              <a:t>E</a:t>
            </a:r>
            <a:endParaRPr lang="en-US" altLang="zh-CN" sz="6000" b="1" dirty="0">
              <a:solidFill>
                <a:srgbClr val="FFFFFF">
                  <a:alpha val="17000"/>
                </a:srgbClr>
              </a:solidFill>
              <a:latin typeface="+mj-ea"/>
              <a:ea typeface="+mj-ea"/>
            </a:endParaRPr>
          </a:p>
          <a:p>
            <a:pPr algn="ctr"/>
            <a:r>
              <a:rPr lang="en-US" altLang="zh-CN" sz="6000" b="1" dirty="0">
                <a:solidFill>
                  <a:srgbClr val="FFFFFF">
                    <a:alpha val="17000"/>
                  </a:srgbClr>
                </a:solidFill>
                <a:latin typeface="+mj-ea"/>
                <a:ea typeface="+mj-ea"/>
              </a:rPr>
              <a:t>N</a:t>
            </a:r>
            <a:endParaRPr lang="en-US" altLang="zh-CN" sz="6000" b="1" dirty="0">
              <a:solidFill>
                <a:srgbClr val="FFFFFF">
                  <a:alpha val="17000"/>
                </a:srgbClr>
              </a:solidFill>
              <a:latin typeface="+mj-ea"/>
              <a:ea typeface="+mj-ea"/>
            </a:endParaRPr>
          </a:p>
          <a:p>
            <a:pPr algn="ctr"/>
            <a:r>
              <a:rPr lang="en-US" altLang="zh-CN" sz="6000" b="1" dirty="0">
                <a:solidFill>
                  <a:srgbClr val="FFFFFF">
                    <a:alpha val="17000"/>
                  </a:srgbClr>
                </a:solidFill>
                <a:latin typeface="+mj-ea"/>
                <a:ea typeface="+mj-ea"/>
              </a:rPr>
              <a:t>T</a:t>
            </a:r>
            <a:endParaRPr lang="zh-CN" altLang="en-US" sz="6000" b="1" dirty="0">
              <a:solidFill>
                <a:srgbClr val="FFFFFF">
                  <a:alpha val="17000"/>
                </a:srgbClr>
              </a:solidFill>
              <a:latin typeface="+mj-ea"/>
              <a:ea typeface="+mj-ea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3929264" y="10700"/>
            <a:ext cx="0" cy="685927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 userDrawn="1"/>
        </p:nvSpPr>
        <p:spPr>
          <a:xfrm>
            <a:off x="688481" y="2644660"/>
            <a:ext cx="2517775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目 录</a:t>
            </a:r>
            <a:endParaRPr lang="zh-CN" altLang="en-US" sz="8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6181140" y="1272095"/>
            <a:ext cx="5091650" cy="52098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11" name="文本占位符 8"/>
          <p:cNvSpPr>
            <a:spLocks noGrp="1"/>
          </p:cNvSpPr>
          <p:nvPr>
            <p:ph type="body" sz="quarter" idx="11" hasCustomPrompt="1"/>
          </p:nvPr>
        </p:nvSpPr>
        <p:spPr>
          <a:xfrm>
            <a:off x="6181140" y="2499172"/>
            <a:ext cx="5091650" cy="52098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13" name="文本占位符 8"/>
          <p:cNvSpPr>
            <a:spLocks noGrp="1"/>
          </p:cNvSpPr>
          <p:nvPr>
            <p:ph type="body" sz="quarter" idx="12" hasCustomPrompt="1"/>
          </p:nvPr>
        </p:nvSpPr>
        <p:spPr>
          <a:xfrm>
            <a:off x="6181140" y="3726249"/>
            <a:ext cx="5091650" cy="52098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15" name="文本占位符 8"/>
          <p:cNvSpPr>
            <a:spLocks noGrp="1"/>
          </p:cNvSpPr>
          <p:nvPr>
            <p:ph type="body" sz="quarter" idx="13" hasCustomPrompt="1"/>
          </p:nvPr>
        </p:nvSpPr>
        <p:spPr>
          <a:xfrm>
            <a:off x="6181140" y="4953326"/>
            <a:ext cx="5091650" cy="52098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16048" y="196122"/>
            <a:ext cx="7461389" cy="56386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800" b="1">
                <a:solidFill>
                  <a:srgbClr val="0070C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矩形 7"/>
          <p:cNvSpPr/>
          <p:nvPr userDrawn="1"/>
        </p:nvSpPr>
        <p:spPr>
          <a:xfrm>
            <a:off x="-1" y="196121"/>
            <a:ext cx="996933" cy="574372"/>
          </a:xfrm>
          <a:prstGeom prst="rect">
            <a:avLst/>
          </a:prstGeom>
          <a:solidFill>
            <a:srgbClr val="225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 dirty="0"/>
          </a:p>
        </p:txBody>
      </p:sp>
      <p:sp>
        <p:nvSpPr>
          <p:cNvPr id="9" name="矩形 8"/>
          <p:cNvSpPr/>
          <p:nvPr userDrawn="1"/>
        </p:nvSpPr>
        <p:spPr>
          <a:xfrm>
            <a:off x="996932" y="196121"/>
            <a:ext cx="211569" cy="5743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1102717" y="759982"/>
            <a:ext cx="195973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Freeform 6"/>
          <p:cNvSpPr>
            <a:spLocks noEditPoints="1"/>
          </p:cNvSpPr>
          <p:nvPr userDrawn="1"/>
        </p:nvSpPr>
        <p:spPr bwMode="auto">
          <a:xfrm>
            <a:off x="10405117" y="94486"/>
            <a:ext cx="1697907" cy="680683"/>
          </a:xfrm>
          <a:custGeom>
            <a:avLst/>
            <a:gdLst>
              <a:gd name="T0" fmla="*/ 875 w 1364"/>
              <a:gd name="T1" fmla="*/ 81 h 545"/>
              <a:gd name="T2" fmla="*/ 495 w 1364"/>
              <a:gd name="T3" fmla="*/ 16 h 545"/>
              <a:gd name="T4" fmla="*/ 29 w 1364"/>
              <a:gd name="T5" fmla="*/ 253 h 545"/>
              <a:gd name="T6" fmla="*/ 160 w 1364"/>
              <a:gd name="T7" fmla="*/ 58 h 545"/>
              <a:gd name="T8" fmla="*/ 516 w 1364"/>
              <a:gd name="T9" fmla="*/ 138 h 545"/>
              <a:gd name="T10" fmla="*/ 465 w 1364"/>
              <a:gd name="T11" fmla="*/ 155 h 545"/>
              <a:gd name="T12" fmla="*/ 234 w 1364"/>
              <a:gd name="T13" fmla="*/ 171 h 545"/>
              <a:gd name="T14" fmla="*/ 177 w 1364"/>
              <a:gd name="T15" fmla="*/ 403 h 545"/>
              <a:gd name="T16" fmla="*/ 190 w 1364"/>
              <a:gd name="T17" fmla="*/ 248 h 545"/>
              <a:gd name="T18" fmla="*/ 662 w 1364"/>
              <a:gd name="T19" fmla="*/ 247 h 545"/>
              <a:gd name="T20" fmla="*/ 638 w 1364"/>
              <a:gd name="T21" fmla="*/ 247 h 545"/>
              <a:gd name="T22" fmla="*/ 990 w 1364"/>
              <a:gd name="T23" fmla="*/ 284 h 545"/>
              <a:gd name="T24" fmla="*/ 1065 w 1364"/>
              <a:gd name="T25" fmla="*/ 247 h 545"/>
              <a:gd name="T26" fmla="*/ 1040 w 1364"/>
              <a:gd name="T27" fmla="*/ 307 h 545"/>
              <a:gd name="T28" fmla="*/ 965 w 1364"/>
              <a:gd name="T29" fmla="*/ 346 h 545"/>
              <a:gd name="T30" fmla="*/ 523 w 1364"/>
              <a:gd name="T31" fmla="*/ 250 h 545"/>
              <a:gd name="T32" fmla="*/ 487 w 1364"/>
              <a:gd name="T33" fmla="*/ 344 h 545"/>
              <a:gd name="T34" fmla="*/ 472 w 1364"/>
              <a:gd name="T35" fmla="*/ 304 h 545"/>
              <a:gd name="T36" fmla="*/ 496 w 1364"/>
              <a:gd name="T37" fmla="*/ 249 h 545"/>
              <a:gd name="T38" fmla="*/ 620 w 1364"/>
              <a:gd name="T39" fmla="*/ 275 h 545"/>
              <a:gd name="T40" fmla="*/ 550 w 1364"/>
              <a:gd name="T41" fmla="*/ 342 h 545"/>
              <a:gd name="T42" fmla="*/ 557 w 1364"/>
              <a:gd name="T43" fmla="*/ 276 h 545"/>
              <a:gd name="T44" fmla="*/ 596 w 1364"/>
              <a:gd name="T45" fmla="*/ 276 h 545"/>
              <a:gd name="T46" fmla="*/ 674 w 1364"/>
              <a:gd name="T47" fmla="*/ 248 h 545"/>
              <a:gd name="T48" fmla="*/ 750 w 1364"/>
              <a:gd name="T49" fmla="*/ 248 h 545"/>
              <a:gd name="T50" fmla="*/ 738 w 1364"/>
              <a:gd name="T51" fmla="*/ 342 h 545"/>
              <a:gd name="T52" fmla="*/ 674 w 1364"/>
              <a:gd name="T53" fmla="*/ 344 h 545"/>
              <a:gd name="T54" fmla="*/ 887 w 1364"/>
              <a:gd name="T55" fmla="*/ 248 h 545"/>
              <a:gd name="T56" fmla="*/ 928 w 1364"/>
              <a:gd name="T57" fmla="*/ 282 h 545"/>
              <a:gd name="T58" fmla="*/ 885 w 1364"/>
              <a:gd name="T59" fmla="*/ 319 h 545"/>
              <a:gd name="T60" fmla="*/ 957 w 1364"/>
              <a:gd name="T61" fmla="*/ 308 h 545"/>
              <a:gd name="T62" fmla="*/ 858 w 1364"/>
              <a:gd name="T63" fmla="*/ 329 h 545"/>
              <a:gd name="T64" fmla="*/ 1161 w 1364"/>
              <a:gd name="T65" fmla="*/ 247 h 545"/>
              <a:gd name="T66" fmla="*/ 1100 w 1364"/>
              <a:gd name="T67" fmla="*/ 286 h 545"/>
              <a:gd name="T68" fmla="*/ 1100 w 1364"/>
              <a:gd name="T69" fmla="*/ 304 h 545"/>
              <a:gd name="T70" fmla="*/ 1155 w 1364"/>
              <a:gd name="T71" fmla="*/ 342 h 545"/>
              <a:gd name="T72" fmla="*/ 1172 w 1364"/>
              <a:gd name="T73" fmla="*/ 248 h 545"/>
              <a:gd name="T74" fmla="*/ 1198 w 1364"/>
              <a:gd name="T75" fmla="*/ 267 h 545"/>
              <a:gd name="T76" fmla="*/ 1250 w 1364"/>
              <a:gd name="T77" fmla="*/ 303 h 545"/>
              <a:gd name="T78" fmla="*/ 1259 w 1364"/>
              <a:gd name="T79" fmla="*/ 323 h 545"/>
              <a:gd name="T80" fmla="*/ 1172 w 1364"/>
              <a:gd name="T81" fmla="*/ 248 h 545"/>
              <a:gd name="T82" fmla="*/ 1362 w 1364"/>
              <a:gd name="T83" fmla="*/ 289 h 545"/>
              <a:gd name="T84" fmla="*/ 1336 w 1364"/>
              <a:gd name="T85" fmla="*/ 344 h 545"/>
              <a:gd name="T86" fmla="*/ 1293 w 1364"/>
              <a:gd name="T87" fmla="*/ 338 h 545"/>
              <a:gd name="T88" fmla="*/ 1293 w 1364"/>
              <a:gd name="T89" fmla="*/ 268 h 545"/>
              <a:gd name="T90" fmla="*/ 1332 w 1364"/>
              <a:gd name="T91" fmla="*/ 273 h 545"/>
              <a:gd name="T92" fmla="*/ 845 w 1364"/>
              <a:gd name="T93" fmla="*/ 295 h 545"/>
              <a:gd name="T94" fmla="*/ 786 w 1364"/>
              <a:gd name="T95" fmla="*/ 295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64" h="545">
                <a:moveTo>
                  <a:pt x="418" y="2"/>
                </a:moveTo>
                <a:cubicBezTo>
                  <a:pt x="476" y="0"/>
                  <a:pt x="534" y="0"/>
                  <a:pt x="591" y="7"/>
                </a:cubicBezTo>
                <a:cubicBezTo>
                  <a:pt x="689" y="18"/>
                  <a:pt x="785" y="41"/>
                  <a:pt x="875" y="81"/>
                </a:cubicBezTo>
                <a:cubicBezTo>
                  <a:pt x="928" y="104"/>
                  <a:pt x="979" y="133"/>
                  <a:pt x="1022" y="172"/>
                </a:cubicBezTo>
                <a:cubicBezTo>
                  <a:pt x="941" y="124"/>
                  <a:pt x="856" y="80"/>
                  <a:pt x="766" y="53"/>
                </a:cubicBezTo>
                <a:cubicBezTo>
                  <a:pt x="678" y="27"/>
                  <a:pt x="586" y="17"/>
                  <a:pt x="495" y="16"/>
                </a:cubicBezTo>
                <a:cubicBezTo>
                  <a:pt x="389" y="14"/>
                  <a:pt x="282" y="31"/>
                  <a:pt x="185" y="76"/>
                </a:cubicBezTo>
                <a:cubicBezTo>
                  <a:pt x="135" y="99"/>
                  <a:pt x="86" y="130"/>
                  <a:pt x="51" y="173"/>
                </a:cubicBezTo>
                <a:cubicBezTo>
                  <a:pt x="33" y="195"/>
                  <a:pt x="21" y="224"/>
                  <a:pt x="29" y="253"/>
                </a:cubicBezTo>
                <a:cubicBezTo>
                  <a:pt x="21" y="252"/>
                  <a:pt x="14" y="248"/>
                  <a:pt x="12" y="240"/>
                </a:cubicBezTo>
                <a:cubicBezTo>
                  <a:pt x="6" y="224"/>
                  <a:pt x="0" y="204"/>
                  <a:pt x="10" y="188"/>
                </a:cubicBezTo>
                <a:cubicBezTo>
                  <a:pt x="44" y="129"/>
                  <a:pt x="99" y="86"/>
                  <a:pt x="160" y="58"/>
                </a:cubicBezTo>
                <a:cubicBezTo>
                  <a:pt x="241" y="21"/>
                  <a:pt x="330" y="6"/>
                  <a:pt x="418" y="2"/>
                </a:cubicBezTo>
                <a:moveTo>
                  <a:pt x="213" y="138"/>
                </a:moveTo>
                <a:cubicBezTo>
                  <a:pt x="314" y="138"/>
                  <a:pt x="415" y="138"/>
                  <a:pt x="516" y="138"/>
                </a:cubicBezTo>
                <a:cubicBezTo>
                  <a:pt x="430" y="273"/>
                  <a:pt x="345" y="409"/>
                  <a:pt x="260" y="545"/>
                </a:cubicBezTo>
                <a:cubicBezTo>
                  <a:pt x="253" y="545"/>
                  <a:pt x="245" y="545"/>
                  <a:pt x="238" y="545"/>
                </a:cubicBezTo>
                <a:cubicBezTo>
                  <a:pt x="315" y="415"/>
                  <a:pt x="389" y="285"/>
                  <a:pt x="465" y="155"/>
                </a:cubicBezTo>
                <a:cubicBezTo>
                  <a:pt x="387" y="155"/>
                  <a:pt x="309" y="155"/>
                  <a:pt x="231" y="155"/>
                </a:cubicBezTo>
                <a:cubicBezTo>
                  <a:pt x="221" y="157"/>
                  <a:pt x="218" y="144"/>
                  <a:pt x="213" y="138"/>
                </a:cubicBezTo>
                <a:moveTo>
                  <a:pt x="234" y="171"/>
                </a:moveTo>
                <a:cubicBezTo>
                  <a:pt x="302" y="171"/>
                  <a:pt x="371" y="171"/>
                  <a:pt x="440" y="171"/>
                </a:cubicBezTo>
                <a:cubicBezTo>
                  <a:pt x="379" y="273"/>
                  <a:pt x="319" y="376"/>
                  <a:pt x="259" y="478"/>
                </a:cubicBezTo>
                <a:cubicBezTo>
                  <a:pt x="223" y="465"/>
                  <a:pt x="196" y="435"/>
                  <a:pt x="177" y="403"/>
                </a:cubicBezTo>
                <a:cubicBezTo>
                  <a:pt x="160" y="378"/>
                  <a:pt x="154" y="348"/>
                  <a:pt x="137" y="323"/>
                </a:cubicBezTo>
                <a:cubicBezTo>
                  <a:pt x="114" y="287"/>
                  <a:pt x="78" y="261"/>
                  <a:pt x="38" y="248"/>
                </a:cubicBezTo>
                <a:cubicBezTo>
                  <a:pt x="89" y="247"/>
                  <a:pt x="139" y="249"/>
                  <a:pt x="190" y="248"/>
                </a:cubicBezTo>
                <a:cubicBezTo>
                  <a:pt x="204" y="222"/>
                  <a:pt x="219" y="197"/>
                  <a:pt x="234" y="171"/>
                </a:cubicBezTo>
                <a:moveTo>
                  <a:pt x="638" y="247"/>
                </a:moveTo>
                <a:cubicBezTo>
                  <a:pt x="646" y="247"/>
                  <a:pt x="654" y="247"/>
                  <a:pt x="662" y="247"/>
                </a:cubicBezTo>
                <a:cubicBezTo>
                  <a:pt x="662" y="277"/>
                  <a:pt x="662" y="306"/>
                  <a:pt x="662" y="335"/>
                </a:cubicBezTo>
                <a:cubicBezTo>
                  <a:pt x="654" y="337"/>
                  <a:pt x="646" y="339"/>
                  <a:pt x="638" y="342"/>
                </a:cubicBezTo>
                <a:cubicBezTo>
                  <a:pt x="638" y="310"/>
                  <a:pt x="638" y="279"/>
                  <a:pt x="638" y="247"/>
                </a:cubicBezTo>
                <a:moveTo>
                  <a:pt x="965" y="247"/>
                </a:moveTo>
                <a:cubicBezTo>
                  <a:pt x="973" y="247"/>
                  <a:pt x="982" y="247"/>
                  <a:pt x="990" y="247"/>
                </a:cubicBezTo>
                <a:cubicBezTo>
                  <a:pt x="990" y="260"/>
                  <a:pt x="990" y="272"/>
                  <a:pt x="990" y="284"/>
                </a:cubicBezTo>
                <a:cubicBezTo>
                  <a:pt x="1007" y="285"/>
                  <a:pt x="1023" y="285"/>
                  <a:pt x="1040" y="284"/>
                </a:cubicBezTo>
                <a:cubicBezTo>
                  <a:pt x="1040" y="272"/>
                  <a:pt x="1040" y="260"/>
                  <a:pt x="1040" y="247"/>
                </a:cubicBezTo>
                <a:cubicBezTo>
                  <a:pt x="1048" y="247"/>
                  <a:pt x="1057" y="247"/>
                  <a:pt x="1065" y="247"/>
                </a:cubicBezTo>
                <a:cubicBezTo>
                  <a:pt x="1065" y="278"/>
                  <a:pt x="1065" y="308"/>
                  <a:pt x="1065" y="338"/>
                </a:cubicBezTo>
                <a:cubicBezTo>
                  <a:pt x="1057" y="340"/>
                  <a:pt x="1048" y="343"/>
                  <a:pt x="1040" y="345"/>
                </a:cubicBezTo>
                <a:cubicBezTo>
                  <a:pt x="1040" y="332"/>
                  <a:pt x="1040" y="320"/>
                  <a:pt x="1040" y="307"/>
                </a:cubicBezTo>
                <a:cubicBezTo>
                  <a:pt x="1023" y="307"/>
                  <a:pt x="1007" y="307"/>
                  <a:pt x="990" y="307"/>
                </a:cubicBezTo>
                <a:cubicBezTo>
                  <a:pt x="990" y="317"/>
                  <a:pt x="990" y="328"/>
                  <a:pt x="990" y="338"/>
                </a:cubicBezTo>
                <a:cubicBezTo>
                  <a:pt x="982" y="341"/>
                  <a:pt x="973" y="343"/>
                  <a:pt x="965" y="346"/>
                </a:cubicBezTo>
                <a:cubicBezTo>
                  <a:pt x="965" y="313"/>
                  <a:pt x="965" y="280"/>
                  <a:pt x="965" y="247"/>
                </a:cubicBezTo>
                <a:moveTo>
                  <a:pt x="496" y="249"/>
                </a:moveTo>
                <a:cubicBezTo>
                  <a:pt x="505" y="250"/>
                  <a:pt x="514" y="250"/>
                  <a:pt x="523" y="250"/>
                </a:cubicBezTo>
                <a:cubicBezTo>
                  <a:pt x="522" y="271"/>
                  <a:pt x="523" y="292"/>
                  <a:pt x="522" y="313"/>
                </a:cubicBezTo>
                <a:cubicBezTo>
                  <a:pt x="522" y="322"/>
                  <a:pt x="523" y="331"/>
                  <a:pt x="515" y="337"/>
                </a:cubicBezTo>
                <a:cubicBezTo>
                  <a:pt x="508" y="346"/>
                  <a:pt x="497" y="343"/>
                  <a:pt x="487" y="344"/>
                </a:cubicBezTo>
                <a:cubicBezTo>
                  <a:pt x="476" y="343"/>
                  <a:pt x="463" y="346"/>
                  <a:pt x="454" y="338"/>
                </a:cubicBezTo>
                <a:cubicBezTo>
                  <a:pt x="444" y="329"/>
                  <a:pt x="445" y="315"/>
                  <a:pt x="448" y="304"/>
                </a:cubicBezTo>
                <a:cubicBezTo>
                  <a:pt x="456" y="304"/>
                  <a:pt x="464" y="304"/>
                  <a:pt x="472" y="304"/>
                </a:cubicBezTo>
                <a:cubicBezTo>
                  <a:pt x="473" y="310"/>
                  <a:pt x="473" y="316"/>
                  <a:pt x="474" y="322"/>
                </a:cubicBezTo>
                <a:cubicBezTo>
                  <a:pt x="481" y="321"/>
                  <a:pt x="491" y="326"/>
                  <a:pt x="496" y="317"/>
                </a:cubicBezTo>
                <a:cubicBezTo>
                  <a:pt x="497" y="295"/>
                  <a:pt x="496" y="272"/>
                  <a:pt x="496" y="249"/>
                </a:cubicBezTo>
                <a:moveTo>
                  <a:pt x="549" y="251"/>
                </a:moveTo>
                <a:cubicBezTo>
                  <a:pt x="565" y="249"/>
                  <a:pt x="582" y="250"/>
                  <a:pt x="599" y="250"/>
                </a:cubicBezTo>
                <a:cubicBezTo>
                  <a:pt x="613" y="249"/>
                  <a:pt x="618" y="264"/>
                  <a:pt x="620" y="275"/>
                </a:cubicBezTo>
                <a:cubicBezTo>
                  <a:pt x="621" y="291"/>
                  <a:pt x="621" y="307"/>
                  <a:pt x="619" y="322"/>
                </a:cubicBezTo>
                <a:cubicBezTo>
                  <a:pt x="618" y="333"/>
                  <a:pt x="610" y="343"/>
                  <a:pt x="599" y="343"/>
                </a:cubicBezTo>
                <a:cubicBezTo>
                  <a:pt x="583" y="343"/>
                  <a:pt x="566" y="344"/>
                  <a:pt x="550" y="342"/>
                </a:cubicBezTo>
                <a:cubicBezTo>
                  <a:pt x="532" y="335"/>
                  <a:pt x="535" y="313"/>
                  <a:pt x="534" y="297"/>
                </a:cubicBezTo>
                <a:cubicBezTo>
                  <a:pt x="535" y="281"/>
                  <a:pt x="532" y="259"/>
                  <a:pt x="549" y="251"/>
                </a:cubicBezTo>
                <a:moveTo>
                  <a:pt x="557" y="276"/>
                </a:moveTo>
                <a:cubicBezTo>
                  <a:pt x="554" y="290"/>
                  <a:pt x="556" y="305"/>
                  <a:pt x="557" y="319"/>
                </a:cubicBezTo>
                <a:cubicBezTo>
                  <a:pt x="570" y="323"/>
                  <a:pt x="584" y="322"/>
                  <a:pt x="597" y="319"/>
                </a:cubicBezTo>
                <a:cubicBezTo>
                  <a:pt x="598" y="305"/>
                  <a:pt x="600" y="290"/>
                  <a:pt x="596" y="276"/>
                </a:cubicBezTo>
                <a:cubicBezTo>
                  <a:pt x="591" y="270"/>
                  <a:pt x="582" y="271"/>
                  <a:pt x="575" y="271"/>
                </a:cubicBezTo>
                <a:cubicBezTo>
                  <a:pt x="569" y="271"/>
                  <a:pt x="562" y="270"/>
                  <a:pt x="557" y="276"/>
                </a:cubicBezTo>
                <a:moveTo>
                  <a:pt x="674" y="248"/>
                </a:moveTo>
                <a:cubicBezTo>
                  <a:pt x="685" y="248"/>
                  <a:pt x="697" y="248"/>
                  <a:pt x="709" y="248"/>
                </a:cubicBezTo>
                <a:cubicBezTo>
                  <a:pt x="723" y="269"/>
                  <a:pt x="736" y="290"/>
                  <a:pt x="749" y="311"/>
                </a:cubicBezTo>
                <a:cubicBezTo>
                  <a:pt x="750" y="290"/>
                  <a:pt x="750" y="269"/>
                  <a:pt x="750" y="248"/>
                </a:cubicBezTo>
                <a:cubicBezTo>
                  <a:pt x="758" y="248"/>
                  <a:pt x="767" y="248"/>
                  <a:pt x="776" y="248"/>
                </a:cubicBezTo>
                <a:cubicBezTo>
                  <a:pt x="776" y="279"/>
                  <a:pt x="776" y="311"/>
                  <a:pt x="776" y="342"/>
                </a:cubicBezTo>
                <a:cubicBezTo>
                  <a:pt x="763" y="342"/>
                  <a:pt x="751" y="342"/>
                  <a:pt x="738" y="342"/>
                </a:cubicBezTo>
                <a:cubicBezTo>
                  <a:pt x="725" y="323"/>
                  <a:pt x="713" y="303"/>
                  <a:pt x="700" y="284"/>
                </a:cubicBezTo>
                <a:cubicBezTo>
                  <a:pt x="700" y="301"/>
                  <a:pt x="700" y="318"/>
                  <a:pt x="700" y="335"/>
                </a:cubicBezTo>
                <a:cubicBezTo>
                  <a:pt x="691" y="338"/>
                  <a:pt x="683" y="341"/>
                  <a:pt x="674" y="344"/>
                </a:cubicBezTo>
                <a:cubicBezTo>
                  <a:pt x="674" y="312"/>
                  <a:pt x="674" y="280"/>
                  <a:pt x="674" y="248"/>
                </a:cubicBezTo>
                <a:moveTo>
                  <a:pt x="857" y="269"/>
                </a:moveTo>
                <a:cubicBezTo>
                  <a:pt x="858" y="255"/>
                  <a:pt x="874" y="248"/>
                  <a:pt x="887" y="248"/>
                </a:cubicBezTo>
                <a:cubicBezTo>
                  <a:pt x="906" y="249"/>
                  <a:pt x="926" y="245"/>
                  <a:pt x="944" y="252"/>
                </a:cubicBezTo>
                <a:cubicBezTo>
                  <a:pt x="957" y="256"/>
                  <a:pt x="956" y="271"/>
                  <a:pt x="957" y="282"/>
                </a:cubicBezTo>
                <a:cubicBezTo>
                  <a:pt x="947" y="282"/>
                  <a:pt x="938" y="282"/>
                  <a:pt x="928" y="282"/>
                </a:cubicBezTo>
                <a:cubicBezTo>
                  <a:pt x="927" y="279"/>
                  <a:pt x="925" y="273"/>
                  <a:pt x="924" y="271"/>
                </a:cubicBezTo>
                <a:cubicBezTo>
                  <a:pt x="911" y="270"/>
                  <a:pt x="898" y="270"/>
                  <a:pt x="885" y="271"/>
                </a:cubicBezTo>
                <a:cubicBezTo>
                  <a:pt x="884" y="287"/>
                  <a:pt x="882" y="303"/>
                  <a:pt x="885" y="319"/>
                </a:cubicBezTo>
                <a:cubicBezTo>
                  <a:pt x="897" y="327"/>
                  <a:pt x="914" y="321"/>
                  <a:pt x="928" y="322"/>
                </a:cubicBezTo>
                <a:cubicBezTo>
                  <a:pt x="928" y="317"/>
                  <a:pt x="929" y="313"/>
                  <a:pt x="930" y="308"/>
                </a:cubicBezTo>
                <a:cubicBezTo>
                  <a:pt x="939" y="308"/>
                  <a:pt x="948" y="308"/>
                  <a:pt x="957" y="308"/>
                </a:cubicBezTo>
                <a:cubicBezTo>
                  <a:pt x="956" y="320"/>
                  <a:pt x="960" y="335"/>
                  <a:pt x="947" y="341"/>
                </a:cubicBezTo>
                <a:cubicBezTo>
                  <a:pt x="930" y="347"/>
                  <a:pt x="912" y="343"/>
                  <a:pt x="895" y="344"/>
                </a:cubicBezTo>
                <a:cubicBezTo>
                  <a:pt x="882" y="345"/>
                  <a:pt x="863" y="344"/>
                  <a:pt x="858" y="329"/>
                </a:cubicBezTo>
                <a:cubicBezTo>
                  <a:pt x="856" y="309"/>
                  <a:pt x="857" y="289"/>
                  <a:pt x="857" y="269"/>
                </a:cubicBezTo>
                <a:moveTo>
                  <a:pt x="1074" y="248"/>
                </a:moveTo>
                <a:cubicBezTo>
                  <a:pt x="1103" y="248"/>
                  <a:pt x="1132" y="248"/>
                  <a:pt x="1161" y="247"/>
                </a:cubicBezTo>
                <a:cubicBezTo>
                  <a:pt x="1159" y="254"/>
                  <a:pt x="1157" y="261"/>
                  <a:pt x="1155" y="267"/>
                </a:cubicBezTo>
                <a:cubicBezTo>
                  <a:pt x="1137" y="268"/>
                  <a:pt x="1118" y="267"/>
                  <a:pt x="1100" y="267"/>
                </a:cubicBezTo>
                <a:cubicBezTo>
                  <a:pt x="1100" y="274"/>
                  <a:pt x="1100" y="280"/>
                  <a:pt x="1100" y="286"/>
                </a:cubicBezTo>
                <a:cubicBezTo>
                  <a:pt x="1119" y="286"/>
                  <a:pt x="1139" y="286"/>
                  <a:pt x="1158" y="286"/>
                </a:cubicBezTo>
                <a:cubicBezTo>
                  <a:pt x="1156" y="292"/>
                  <a:pt x="1154" y="298"/>
                  <a:pt x="1152" y="304"/>
                </a:cubicBezTo>
                <a:cubicBezTo>
                  <a:pt x="1135" y="304"/>
                  <a:pt x="1117" y="304"/>
                  <a:pt x="1100" y="304"/>
                </a:cubicBezTo>
                <a:cubicBezTo>
                  <a:pt x="1100" y="310"/>
                  <a:pt x="1100" y="316"/>
                  <a:pt x="1100" y="323"/>
                </a:cubicBezTo>
                <a:cubicBezTo>
                  <a:pt x="1121" y="323"/>
                  <a:pt x="1141" y="323"/>
                  <a:pt x="1161" y="323"/>
                </a:cubicBezTo>
                <a:cubicBezTo>
                  <a:pt x="1159" y="329"/>
                  <a:pt x="1157" y="336"/>
                  <a:pt x="1155" y="342"/>
                </a:cubicBezTo>
                <a:cubicBezTo>
                  <a:pt x="1128" y="343"/>
                  <a:pt x="1101" y="342"/>
                  <a:pt x="1074" y="342"/>
                </a:cubicBezTo>
                <a:cubicBezTo>
                  <a:pt x="1074" y="311"/>
                  <a:pt x="1074" y="279"/>
                  <a:pt x="1074" y="248"/>
                </a:cubicBezTo>
                <a:moveTo>
                  <a:pt x="1172" y="248"/>
                </a:moveTo>
                <a:cubicBezTo>
                  <a:pt x="1201" y="248"/>
                  <a:pt x="1230" y="247"/>
                  <a:pt x="1259" y="248"/>
                </a:cubicBezTo>
                <a:cubicBezTo>
                  <a:pt x="1257" y="254"/>
                  <a:pt x="1255" y="261"/>
                  <a:pt x="1253" y="268"/>
                </a:cubicBezTo>
                <a:cubicBezTo>
                  <a:pt x="1234" y="267"/>
                  <a:pt x="1216" y="267"/>
                  <a:pt x="1198" y="267"/>
                </a:cubicBezTo>
                <a:cubicBezTo>
                  <a:pt x="1198" y="274"/>
                  <a:pt x="1198" y="280"/>
                  <a:pt x="1198" y="286"/>
                </a:cubicBezTo>
                <a:cubicBezTo>
                  <a:pt x="1217" y="286"/>
                  <a:pt x="1237" y="286"/>
                  <a:pt x="1256" y="286"/>
                </a:cubicBezTo>
                <a:cubicBezTo>
                  <a:pt x="1254" y="292"/>
                  <a:pt x="1252" y="298"/>
                  <a:pt x="1250" y="303"/>
                </a:cubicBezTo>
                <a:cubicBezTo>
                  <a:pt x="1232" y="305"/>
                  <a:pt x="1215" y="303"/>
                  <a:pt x="1198" y="304"/>
                </a:cubicBezTo>
                <a:cubicBezTo>
                  <a:pt x="1198" y="310"/>
                  <a:pt x="1198" y="316"/>
                  <a:pt x="1198" y="323"/>
                </a:cubicBezTo>
                <a:cubicBezTo>
                  <a:pt x="1218" y="323"/>
                  <a:pt x="1239" y="323"/>
                  <a:pt x="1259" y="323"/>
                </a:cubicBezTo>
                <a:cubicBezTo>
                  <a:pt x="1257" y="329"/>
                  <a:pt x="1255" y="336"/>
                  <a:pt x="1252" y="342"/>
                </a:cubicBezTo>
                <a:cubicBezTo>
                  <a:pt x="1226" y="342"/>
                  <a:pt x="1199" y="342"/>
                  <a:pt x="1172" y="342"/>
                </a:cubicBezTo>
                <a:cubicBezTo>
                  <a:pt x="1172" y="311"/>
                  <a:pt x="1172" y="279"/>
                  <a:pt x="1172" y="248"/>
                </a:cubicBezTo>
                <a:moveTo>
                  <a:pt x="1268" y="248"/>
                </a:moveTo>
                <a:cubicBezTo>
                  <a:pt x="1293" y="249"/>
                  <a:pt x="1318" y="247"/>
                  <a:pt x="1343" y="249"/>
                </a:cubicBezTo>
                <a:cubicBezTo>
                  <a:pt x="1363" y="250"/>
                  <a:pt x="1364" y="274"/>
                  <a:pt x="1362" y="289"/>
                </a:cubicBezTo>
                <a:cubicBezTo>
                  <a:pt x="1363" y="297"/>
                  <a:pt x="1357" y="302"/>
                  <a:pt x="1352" y="306"/>
                </a:cubicBezTo>
                <a:cubicBezTo>
                  <a:pt x="1362" y="313"/>
                  <a:pt x="1363" y="326"/>
                  <a:pt x="1362" y="338"/>
                </a:cubicBezTo>
                <a:cubicBezTo>
                  <a:pt x="1353" y="339"/>
                  <a:pt x="1345" y="342"/>
                  <a:pt x="1336" y="344"/>
                </a:cubicBezTo>
                <a:cubicBezTo>
                  <a:pt x="1335" y="336"/>
                  <a:pt x="1338" y="324"/>
                  <a:pt x="1329" y="320"/>
                </a:cubicBezTo>
                <a:cubicBezTo>
                  <a:pt x="1317" y="317"/>
                  <a:pt x="1305" y="319"/>
                  <a:pt x="1293" y="319"/>
                </a:cubicBezTo>
                <a:cubicBezTo>
                  <a:pt x="1293" y="325"/>
                  <a:pt x="1293" y="332"/>
                  <a:pt x="1293" y="338"/>
                </a:cubicBezTo>
                <a:cubicBezTo>
                  <a:pt x="1285" y="340"/>
                  <a:pt x="1276" y="342"/>
                  <a:pt x="1268" y="344"/>
                </a:cubicBezTo>
                <a:cubicBezTo>
                  <a:pt x="1268" y="312"/>
                  <a:pt x="1268" y="280"/>
                  <a:pt x="1268" y="248"/>
                </a:cubicBezTo>
                <a:moveTo>
                  <a:pt x="1293" y="268"/>
                </a:moveTo>
                <a:cubicBezTo>
                  <a:pt x="1293" y="277"/>
                  <a:pt x="1293" y="286"/>
                  <a:pt x="1293" y="295"/>
                </a:cubicBezTo>
                <a:cubicBezTo>
                  <a:pt x="1306" y="295"/>
                  <a:pt x="1319" y="295"/>
                  <a:pt x="1333" y="294"/>
                </a:cubicBezTo>
                <a:cubicBezTo>
                  <a:pt x="1333" y="287"/>
                  <a:pt x="1335" y="279"/>
                  <a:pt x="1332" y="273"/>
                </a:cubicBezTo>
                <a:cubicBezTo>
                  <a:pt x="1321" y="264"/>
                  <a:pt x="1306" y="269"/>
                  <a:pt x="1293" y="268"/>
                </a:cubicBezTo>
                <a:moveTo>
                  <a:pt x="786" y="295"/>
                </a:moveTo>
                <a:cubicBezTo>
                  <a:pt x="805" y="294"/>
                  <a:pt x="825" y="295"/>
                  <a:pt x="845" y="295"/>
                </a:cubicBezTo>
                <a:cubicBezTo>
                  <a:pt x="845" y="299"/>
                  <a:pt x="845" y="303"/>
                  <a:pt x="845" y="308"/>
                </a:cubicBezTo>
                <a:cubicBezTo>
                  <a:pt x="825" y="308"/>
                  <a:pt x="805" y="308"/>
                  <a:pt x="786" y="308"/>
                </a:cubicBezTo>
                <a:cubicBezTo>
                  <a:pt x="786" y="303"/>
                  <a:pt x="786" y="299"/>
                  <a:pt x="786" y="29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>
            <a:outerShdw blurRad="635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25" tIns="45712" rIns="91425" bIns="45712" numCol="1" anchor="t" anchorCtr="0" compatLnSpc="1"/>
          <a:lstStyle/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6886"/>
            <a:ext cx="996794" cy="563667"/>
          </a:xfrm>
          <a:prstGeom prst="rect">
            <a:avLst/>
          </a:prstGeom>
          <a:solidFill>
            <a:srgbClr val="0070C0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序号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1971055"/>
            <a:ext cx="12190095" cy="291716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5" tIns="45712" rIns="91425" bIns="45712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1971055"/>
            <a:ext cx="12190095" cy="291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5" tIns="45712" rIns="91425" bIns="45712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9" name="Freeform 6"/>
          <p:cNvSpPr>
            <a:spLocks noEditPoints="1"/>
          </p:cNvSpPr>
          <p:nvPr userDrawn="1"/>
        </p:nvSpPr>
        <p:spPr bwMode="auto">
          <a:xfrm>
            <a:off x="10405117" y="94486"/>
            <a:ext cx="1697907" cy="680683"/>
          </a:xfrm>
          <a:custGeom>
            <a:avLst/>
            <a:gdLst>
              <a:gd name="T0" fmla="*/ 875 w 1364"/>
              <a:gd name="T1" fmla="*/ 81 h 545"/>
              <a:gd name="T2" fmla="*/ 495 w 1364"/>
              <a:gd name="T3" fmla="*/ 16 h 545"/>
              <a:gd name="T4" fmla="*/ 29 w 1364"/>
              <a:gd name="T5" fmla="*/ 253 h 545"/>
              <a:gd name="T6" fmla="*/ 160 w 1364"/>
              <a:gd name="T7" fmla="*/ 58 h 545"/>
              <a:gd name="T8" fmla="*/ 516 w 1364"/>
              <a:gd name="T9" fmla="*/ 138 h 545"/>
              <a:gd name="T10" fmla="*/ 465 w 1364"/>
              <a:gd name="T11" fmla="*/ 155 h 545"/>
              <a:gd name="T12" fmla="*/ 234 w 1364"/>
              <a:gd name="T13" fmla="*/ 171 h 545"/>
              <a:gd name="T14" fmla="*/ 177 w 1364"/>
              <a:gd name="T15" fmla="*/ 403 h 545"/>
              <a:gd name="T16" fmla="*/ 190 w 1364"/>
              <a:gd name="T17" fmla="*/ 248 h 545"/>
              <a:gd name="T18" fmla="*/ 662 w 1364"/>
              <a:gd name="T19" fmla="*/ 247 h 545"/>
              <a:gd name="T20" fmla="*/ 638 w 1364"/>
              <a:gd name="T21" fmla="*/ 247 h 545"/>
              <a:gd name="T22" fmla="*/ 990 w 1364"/>
              <a:gd name="T23" fmla="*/ 284 h 545"/>
              <a:gd name="T24" fmla="*/ 1065 w 1364"/>
              <a:gd name="T25" fmla="*/ 247 h 545"/>
              <a:gd name="T26" fmla="*/ 1040 w 1364"/>
              <a:gd name="T27" fmla="*/ 307 h 545"/>
              <a:gd name="T28" fmla="*/ 965 w 1364"/>
              <a:gd name="T29" fmla="*/ 346 h 545"/>
              <a:gd name="T30" fmla="*/ 523 w 1364"/>
              <a:gd name="T31" fmla="*/ 250 h 545"/>
              <a:gd name="T32" fmla="*/ 487 w 1364"/>
              <a:gd name="T33" fmla="*/ 344 h 545"/>
              <a:gd name="T34" fmla="*/ 472 w 1364"/>
              <a:gd name="T35" fmla="*/ 304 h 545"/>
              <a:gd name="T36" fmla="*/ 496 w 1364"/>
              <a:gd name="T37" fmla="*/ 249 h 545"/>
              <a:gd name="T38" fmla="*/ 620 w 1364"/>
              <a:gd name="T39" fmla="*/ 275 h 545"/>
              <a:gd name="T40" fmla="*/ 550 w 1364"/>
              <a:gd name="T41" fmla="*/ 342 h 545"/>
              <a:gd name="T42" fmla="*/ 557 w 1364"/>
              <a:gd name="T43" fmla="*/ 276 h 545"/>
              <a:gd name="T44" fmla="*/ 596 w 1364"/>
              <a:gd name="T45" fmla="*/ 276 h 545"/>
              <a:gd name="T46" fmla="*/ 674 w 1364"/>
              <a:gd name="T47" fmla="*/ 248 h 545"/>
              <a:gd name="T48" fmla="*/ 750 w 1364"/>
              <a:gd name="T49" fmla="*/ 248 h 545"/>
              <a:gd name="T50" fmla="*/ 738 w 1364"/>
              <a:gd name="T51" fmla="*/ 342 h 545"/>
              <a:gd name="T52" fmla="*/ 674 w 1364"/>
              <a:gd name="T53" fmla="*/ 344 h 545"/>
              <a:gd name="T54" fmla="*/ 887 w 1364"/>
              <a:gd name="T55" fmla="*/ 248 h 545"/>
              <a:gd name="T56" fmla="*/ 928 w 1364"/>
              <a:gd name="T57" fmla="*/ 282 h 545"/>
              <a:gd name="T58" fmla="*/ 885 w 1364"/>
              <a:gd name="T59" fmla="*/ 319 h 545"/>
              <a:gd name="T60" fmla="*/ 957 w 1364"/>
              <a:gd name="T61" fmla="*/ 308 h 545"/>
              <a:gd name="T62" fmla="*/ 858 w 1364"/>
              <a:gd name="T63" fmla="*/ 329 h 545"/>
              <a:gd name="T64" fmla="*/ 1161 w 1364"/>
              <a:gd name="T65" fmla="*/ 247 h 545"/>
              <a:gd name="T66" fmla="*/ 1100 w 1364"/>
              <a:gd name="T67" fmla="*/ 286 h 545"/>
              <a:gd name="T68" fmla="*/ 1100 w 1364"/>
              <a:gd name="T69" fmla="*/ 304 h 545"/>
              <a:gd name="T70" fmla="*/ 1155 w 1364"/>
              <a:gd name="T71" fmla="*/ 342 h 545"/>
              <a:gd name="T72" fmla="*/ 1172 w 1364"/>
              <a:gd name="T73" fmla="*/ 248 h 545"/>
              <a:gd name="T74" fmla="*/ 1198 w 1364"/>
              <a:gd name="T75" fmla="*/ 267 h 545"/>
              <a:gd name="T76" fmla="*/ 1250 w 1364"/>
              <a:gd name="T77" fmla="*/ 303 h 545"/>
              <a:gd name="T78" fmla="*/ 1259 w 1364"/>
              <a:gd name="T79" fmla="*/ 323 h 545"/>
              <a:gd name="T80" fmla="*/ 1172 w 1364"/>
              <a:gd name="T81" fmla="*/ 248 h 545"/>
              <a:gd name="T82" fmla="*/ 1362 w 1364"/>
              <a:gd name="T83" fmla="*/ 289 h 545"/>
              <a:gd name="T84" fmla="*/ 1336 w 1364"/>
              <a:gd name="T85" fmla="*/ 344 h 545"/>
              <a:gd name="T86" fmla="*/ 1293 w 1364"/>
              <a:gd name="T87" fmla="*/ 338 h 545"/>
              <a:gd name="T88" fmla="*/ 1293 w 1364"/>
              <a:gd name="T89" fmla="*/ 268 h 545"/>
              <a:gd name="T90" fmla="*/ 1332 w 1364"/>
              <a:gd name="T91" fmla="*/ 273 h 545"/>
              <a:gd name="T92" fmla="*/ 845 w 1364"/>
              <a:gd name="T93" fmla="*/ 295 h 545"/>
              <a:gd name="T94" fmla="*/ 786 w 1364"/>
              <a:gd name="T95" fmla="*/ 295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64" h="545">
                <a:moveTo>
                  <a:pt x="418" y="2"/>
                </a:moveTo>
                <a:cubicBezTo>
                  <a:pt x="476" y="0"/>
                  <a:pt x="534" y="0"/>
                  <a:pt x="591" y="7"/>
                </a:cubicBezTo>
                <a:cubicBezTo>
                  <a:pt x="689" y="18"/>
                  <a:pt x="785" y="41"/>
                  <a:pt x="875" y="81"/>
                </a:cubicBezTo>
                <a:cubicBezTo>
                  <a:pt x="928" y="104"/>
                  <a:pt x="979" y="133"/>
                  <a:pt x="1022" y="172"/>
                </a:cubicBezTo>
                <a:cubicBezTo>
                  <a:pt x="941" y="124"/>
                  <a:pt x="856" y="80"/>
                  <a:pt x="766" y="53"/>
                </a:cubicBezTo>
                <a:cubicBezTo>
                  <a:pt x="678" y="27"/>
                  <a:pt x="586" y="17"/>
                  <a:pt x="495" y="16"/>
                </a:cubicBezTo>
                <a:cubicBezTo>
                  <a:pt x="389" y="14"/>
                  <a:pt x="282" y="31"/>
                  <a:pt x="185" y="76"/>
                </a:cubicBezTo>
                <a:cubicBezTo>
                  <a:pt x="135" y="99"/>
                  <a:pt x="86" y="130"/>
                  <a:pt x="51" y="173"/>
                </a:cubicBezTo>
                <a:cubicBezTo>
                  <a:pt x="33" y="195"/>
                  <a:pt x="21" y="224"/>
                  <a:pt x="29" y="253"/>
                </a:cubicBezTo>
                <a:cubicBezTo>
                  <a:pt x="21" y="252"/>
                  <a:pt x="14" y="248"/>
                  <a:pt x="12" y="240"/>
                </a:cubicBezTo>
                <a:cubicBezTo>
                  <a:pt x="6" y="224"/>
                  <a:pt x="0" y="204"/>
                  <a:pt x="10" y="188"/>
                </a:cubicBezTo>
                <a:cubicBezTo>
                  <a:pt x="44" y="129"/>
                  <a:pt x="99" y="86"/>
                  <a:pt x="160" y="58"/>
                </a:cubicBezTo>
                <a:cubicBezTo>
                  <a:pt x="241" y="21"/>
                  <a:pt x="330" y="6"/>
                  <a:pt x="418" y="2"/>
                </a:cubicBezTo>
                <a:moveTo>
                  <a:pt x="213" y="138"/>
                </a:moveTo>
                <a:cubicBezTo>
                  <a:pt x="314" y="138"/>
                  <a:pt x="415" y="138"/>
                  <a:pt x="516" y="138"/>
                </a:cubicBezTo>
                <a:cubicBezTo>
                  <a:pt x="430" y="273"/>
                  <a:pt x="345" y="409"/>
                  <a:pt x="260" y="545"/>
                </a:cubicBezTo>
                <a:cubicBezTo>
                  <a:pt x="253" y="545"/>
                  <a:pt x="245" y="545"/>
                  <a:pt x="238" y="545"/>
                </a:cubicBezTo>
                <a:cubicBezTo>
                  <a:pt x="315" y="415"/>
                  <a:pt x="389" y="285"/>
                  <a:pt x="465" y="155"/>
                </a:cubicBezTo>
                <a:cubicBezTo>
                  <a:pt x="387" y="155"/>
                  <a:pt x="309" y="155"/>
                  <a:pt x="231" y="155"/>
                </a:cubicBezTo>
                <a:cubicBezTo>
                  <a:pt x="221" y="157"/>
                  <a:pt x="218" y="144"/>
                  <a:pt x="213" y="138"/>
                </a:cubicBezTo>
                <a:moveTo>
                  <a:pt x="234" y="171"/>
                </a:moveTo>
                <a:cubicBezTo>
                  <a:pt x="302" y="171"/>
                  <a:pt x="371" y="171"/>
                  <a:pt x="440" y="171"/>
                </a:cubicBezTo>
                <a:cubicBezTo>
                  <a:pt x="379" y="273"/>
                  <a:pt x="319" y="376"/>
                  <a:pt x="259" y="478"/>
                </a:cubicBezTo>
                <a:cubicBezTo>
                  <a:pt x="223" y="465"/>
                  <a:pt x="196" y="435"/>
                  <a:pt x="177" y="403"/>
                </a:cubicBezTo>
                <a:cubicBezTo>
                  <a:pt x="160" y="378"/>
                  <a:pt x="154" y="348"/>
                  <a:pt x="137" y="323"/>
                </a:cubicBezTo>
                <a:cubicBezTo>
                  <a:pt x="114" y="287"/>
                  <a:pt x="78" y="261"/>
                  <a:pt x="38" y="248"/>
                </a:cubicBezTo>
                <a:cubicBezTo>
                  <a:pt x="89" y="247"/>
                  <a:pt x="139" y="249"/>
                  <a:pt x="190" y="248"/>
                </a:cubicBezTo>
                <a:cubicBezTo>
                  <a:pt x="204" y="222"/>
                  <a:pt x="219" y="197"/>
                  <a:pt x="234" y="171"/>
                </a:cubicBezTo>
                <a:moveTo>
                  <a:pt x="638" y="247"/>
                </a:moveTo>
                <a:cubicBezTo>
                  <a:pt x="646" y="247"/>
                  <a:pt x="654" y="247"/>
                  <a:pt x="662" y="247"/>
                </a:cubicBezTo>
                <a:cubicBezTo>
                  <a:pt x="662" y="277"/>
                  <a:pt x="662" y="306"/>
                  <a:pt x="662" y="335"/>
                </a:cubicBezTo>
                <a:cubicBezTo>
                  <a:pt x="654" y="337"/>
                  <a:pt x="646" y="339"/>
                  <a:pt x="638" y="342"/>
                </a:cubicBezTo>
                <a:cubicBezTo>
                  <a:pt x="638" y="310"/>
                  <a:pt x="638" y="279"/>
                  <a:pt x="638" y="247"/>
                </a:cubicBezTo>
                <a:moveTo>
                  <a:pt x="965" y="247"/>
                </a:moveTo>
                <a:cubicBezTo>
                  <a:pt x="973" y="247"/>
                  <a:pt x="982" y="247"/>
                  <a:pt x="990" y="247"/>
                </a:cubicBezTo>
                <a:cubicBezTo>
                  <a:pt x="990" y="260"/>
                  <a:pt x="990" y="272"/>
                  <a:pt x="990" y="284"/>
                </a:cubicBezTo>
                <a:cubicBezTo>
                  <a:pt x="1007" y="285"/>
                  <a:pt x="1023" y="285"/>
                  <a:pt x="1040" y="284"/>
                </a:cubicBezTo>
                <a:cubicBezTo>
                  <a:pt x="1040" y="272"/>
                  <a:pt x="1040" y="260"/>
                  <a:pt x="1040" y="247"/>
                </a:cubicBezTo>
                <a:cubicBezTo>
                  <a:pt x="1048" y="247"/>
                  <a:pt x="1057" y="247"/>
                  <a:pt x="1065" y="247"/>
                </a:cubicBezTo>
                <a:cubicBezTo>
                  <a:pt x="1065" y="278"/>
                  <a:pt x="1065" y="308"/>
                  <a:pt x="1065" y="338"/>
                </a:cubicBezTo>
                <a:cubicBezTo>
                  <a:pt x="1057" y="340"/>
                  <a:pt x="1048" y="343"/>
                  <a:pt x="1040" y="345"/>
                </a:cubicBezTo>
                <a:cubicBezTo>
                  <a:pt x="1040" y="332"/>
                  <a:pt x="1040" y="320"/>
                  <a:pt x="1040" y="307"/>
                </a:cubicBezTo>
                <a:cubicBezTo>
                  <a:pt x="1023" y="307"/>
                  <a:pt x="1007" y="307"/>
                  <a:pt x="990" y="307"/>
                </a:cubicBezTo>
                <a:cubicBezTo>
                  <a:pt x="990" y="317"/>
                  <a:pt x="990" y="328"/>
                  <a:pt x="990" y="338"/>
                </a:cubicBezTo>
                <a:cubicBezTo>
                  <a:pt x="982" y="341"/>
                  <a:pt x="973" y="343"/>
                  <a:pt x="965" y="346"/>
                </a:cubicBezTo>
                <a:cubicBezTo>
                  <a:pt x="965" y="313"/>
                  <a:pt x="965" y="280"/>
                  <a:pt x="965" y="247"/>
                </a:cubicBezTo>
                <a:moveTo>
                  <a:pt x="496" y="249"/>
                </a:moveTo>
                <a:cubicBezTo>
                  <a:pt x="505" y="250"/>
                  <a:pt x="514" y="250"/>
                  <a:pt x="523" y="250"/>
                </a:cubicBezTo>
                <a:cubicBezTo>
                  <a:pt x="522" y="271"/>
                  <a:pt x="523" y="292"/>
                  <a:pt x="522" y="313"/>
                </a:cubicBezTo>
                <a:cubicBezTo>
                  <a:pt x="522" y="322"/>
                  <a:pt x="523" y="331"/>
                  <a:pt x="515" y="337"/>
                </a:cubicBezTo>
                <a:cubicBezTo>
                  <a:pt x="508" y="346"/>
                  <a:pt x="497" y="343"/>
                  <a:pt x="487" y="344"/>
                </a:cubicBezTo>
                <a:cubicBezTo>
                  <a:pt x="476" y="343"/>
                  <a:pt x="463" y="346"/>
                  <a:pt x="454" y="338"/>
                </a:cubicBezTo>
                <a:cubicBezTo>
                  <a:pt x="444" y="329"/>
                  <a:pt x="445" y="315"/>
                  <a:pt x="448" y="304"/>
                </a:cubicBezTo>
                <a:cubicBezTo>
                  <a:pt x="456" y="304"/>
                  <a:pt x="464" y="304"/>
                  <a:pt x="472" y="304"/>
                </a:cubicBezTo>
                <a:cubicBezTo>
                  <a:pt x="473" y="310"/>
                  <a:pt x="473" y="316"/>
                  <a:pt x="474" y="322"/>
                </a:cubicBezTo>
                <a:cubicBezTo>
                  <a:pt x="481" y="321"/>
                  <a:pt x="491" y="326"/>
                  <a:pt x="496" y="317"/>
                </a:cubicBezTo>
                <a:cubicBezTo>
                  <a:pt x="497" y="295"/>
                  <a:pt x="496" y="272"/>
                  <a:pt x="496" y="249"/>
                </a:cubicBezTo>
                <a:moveTo>
                  <a:pt x="549" y="251"/>
                </a:moveTo>
                <a:cubicBezTo>
                  <a:pt x="565" y="249"/>
                  <a:pt x="582" y="250"/>
                  <a:pt x="599" y="250"/>
                </a:cubicBezTo>
                <a:cubicBezTo>
                  <a:pt x="613" y="249"/>
                  <a:pt x="618" y="264"/>
                  <a:pt x="620" y="275"/>
                </a:cubicBezTo>
                <a:cubicBezTo>
                  <a:pt x="621" y="291"/>
                  <a:pt x="621" y="307"/>
                  <a:pt x="619" y="322"/>
                </a:cubicBezTo>
                <a:cubicBezTo>
                  <a:pt x="618" y="333"/>
                  <a:pt x="610" y="343"/>
                  <a:pt x="599" y="343"/>
                </a:cubicBezTo>
                <a:cubicBezTo>
                  <a:pt x="583" y="343"/>
                  <a:pt x="566" y="344"/>
                  <a:pt x="550" y="342"/>
                </a:cubicBezTo>
                <a:cubicBezTo>
                  <a:pt x="532" y="335"/>
                  <a:pt x="535" y="313"/>
                  <a:pt x="534" y="297"/>
                </a:cubicBezTo>
                <a:cubicBezTo>
                  <a:pt x="535" y="281"/>
                  <a:pt x="532" y="259"/>
                  <a:pt x="549" y="251"/>
                </a:cubicBezTo>
                <a:moveTo>
                  <a:pt x="557" y="276"/>
                </a:moveTo>
                <a:cubicBezTo>
                  <a:pt x="554" y="290"/>
                  <a:pt x="556" y="305"/>
                  <a:pt x="557" y="319"/>
                </a:cubicBezTo>
                <a:cubicBezTo>
                  <a:pt x="570" y="323"/>
                  <a:pt x="584" y="322"/>
                  <a:pt x="597" y="319"/>
                </a:cubicBezTo>
                <a:cubicBezTo>
                  <a:pt x="598" y="305"/>
                  <a:pt x="600" y="290"/>
                  <a:pt x="596" y="276"/>
                </a:cubicBezTo>
                <a:cubicBezTo>
                  <a:pt x="591" y="270"/>
                  <a:pt x="582" y="271"/>
                  <a:pt x="575" y="271"/>
                </a:cubicBezTo>
                <a:cubicBezTo>
                  <a:pt x="569" y="271"/>
                  <a:pt x="562" y="270"/>
                  <a:pt x="557" y="276"/>
                </a:cubicBezTo>
                <a:moveTo>
                  <a:pt x="674" y="248"/>
                </a:moveTo>
                <a:cubicBezTo>
                  <a:pt x="685" y="248"/>
                  <a:pt x="697" y="248"/>
                  <a:pt x="709" y="248"/>
                </a:cubicBezTo>
                <a:cubicBezTo>
                  <a:pt x="723" y="269"/>
                  <a:pt x="736" y="290"/>
                  <a:pt x="749" y="311"/>
                </a:cubicBezTo>
                <a:cubicBezTo>
                  <a:pt x="750" y="290"/>
                  <a:pt x="750" y="269"/>
                  <a:pt x="750" y="248"/>
                </a:cubicBezTo>
                <a:cubicBezTo>
                  <a:pt x="758" y="248"/>
                  <a:pt x="767" y="248"/>
                  <a:pt x="776" y="248"/>
                </a:cubicBezTo>
                <a:cubicBezTo>
                  <a:pt x="776" y="279"/>
                  <a:pt x="776" y="311"/>
                  <a:pt x="776" y="342"/>
                </a:cubicBezTo>
                <a:cubicBezTo>
                  <a:pt x="763" y="342"/>
                  <a:pt x="751" y="342"/>
                  <a:pt x="738" y="342"/>
                </a:cubicBezTo>
                <a:cubicBezTo>
                  <a:pt x="725" y="323"/>
                  <a:pt x="713" y="303"/>
                  <a:pt x="700" y="284"/>
                </a:cubicBezTo>
                <a:cubicBezTo>
                  <a:pt x="700" y="301"/>
                  <a:pt x="700" y="318"/>
                  <a:pt x="700" y="335"/>
                </a:cubicBezTo>
                <a:cubicBezTo>
                  <a:pt x="691" y="338"/>
                  <a:pt x="683" y="341"/>
                  <a:pt x="674" y="344"/>
                </a:cubicBezTo>
                <a:cubicBezTo>
                  <a:pt x="674" y="312"/>
                  <a:pt x="674" y="280"/>
                  <a:pt x="674" y="248"/>
                </a:cubicBezTo>
                <a:moveTo>
                  <a:pt x="857" y="269"/>
                </a:moveTo>
                <a:cubicBezTo>
                  <a:pt x="858" y="255"/>
                  <a:pt x="874" y="248"/>
                  <a:pt x="887" y="248"/>
                </a:cubicBezTo>
                <a:cubicBezTo>
                  <a:pt x="906" y="249"/>
                  <a:pt x="926" y="245"/>
                  <a:pt x="944" y="252"/>
                </a:cubicBezTo>
                <a:cubicBezTo>
                  <a:pt x="957" y="256"/>
                  <a:pt x="956" y="271"/>
                  <a:pt x="957" y="282"/>
                </a:cubicBezTo>
                <a:cubicBezTo>
                  <a:pt x="947" y="282"/>
                  <a:pt x="938" y="282"/>
                  <a:pt x="928" y="282"/>
                </a:cubicBezTo>
                <a:cubicBezTo>
                  <a:pt x="927" y="279"/>
                  <a:pt x="925" y="273"/>
                  <a:pt x="924" y="271"/>
                </a:cubicBezTo>
                <a:cubicBezTo>
                  <a:pt x="911" y="270"/>
                  <a:pt x="898" y="270"/>
                  <a:pt x="885" y="271"/>
                </a:cubicBezTo>
                <a:cubicBezTo>
                  <a:pt x="884" y="287"/>
                  <a:pt x="882" y="303"/>
                  <a:pt x="885" y="319"/>
                </a:cubicBezTo>
                <a:cubicBezTo>
                  <a:pt x="897" y="327"/>
                  <a:pt x="914" y="321"/>
                  <a:pt x="928" y="322"/>
                </a:cubicBezTo>
                <a:cubicBezTo>
                  <a:pt x="928" y="317"/>
                  <a:pt x="929" y="313"/>
                  <a:pt x="930" y="308"/>
                </a:cubicBezTo>
                <a:cubicBezTo>
                  <a:pt x="939" y="308"/>
                  <a:pt x="948" y="308"/>
                  <a:pt x="957" y="308"/>
                </a:cubicBezTo>
                <a:cubicBezTo>
                  <a:pt x="956" y="320"/>
                  <a:pt x="960" y="335"/>
                  <a:pt x="947" y="341"/>
                </a:cubicBezTo>
                <a:cubicBezTo>
                  <a:pt x="930" y="347"/>
                  <a:pt x="912" y="343"/>
                  <a:pt x="895" y="344"/>
                </a:cubicBezTo>
                <a:cubicBezTo>
                  <a:pt x="882" y="345"/>
                  <a:pt x="863" y="344"/>
                  <a:pt x="858" y="329"/>
                </a:cubicBezTo>
                <a:cubicBezTo>
                  <a:pt x="856" y="309"/>
                  <a:pt x="857" y="289"/>
                  <a:pt x="857" y="269"/>
                </a:cubicBezTo>
                <a:moveTo>
                  <a:pt x="1074" y="248"/>
                </a:moveTo>
                <a:cubicBezTo>
                  <a:pt x="1103" y="248"/>
                  <a:pt x="1132" y="248"/>
                  <a:pt x="1161" y="247"/>
                </a:cubicBezTo>
                <a:cubicBezTo>
                  <a:pt x="1159" y="254"/>
                  <a:pt x="1157" y="261"/>
                  <a:pt x="1155" y="267"/>
                </a:cubicBezTo>
                <a:cubicBezTo>
                  <a:pt x="1137" y="268"/>
                  <a:pt x="1118" y="267"/>
                  <a:pt x="1100" y="267"/>
                </a:cubicBezTo>
                <a:cubicBezTo>
                  <a:pt x="1100" y="274"/>
                  <a:pt x="1100" y="280"/>
                  <a:pt x="1100" y="286"/>
                </a:cubicBezTo>
                <a:cubicBezTo>
                  <a:pt x="1119" y="286"/>
                  <a:pt x="1139" y="286"/>
                  <a:pt x="1158" y="286"/>
                </a:cubicBezTo>
                <a:cubicBezTo>
                  <a:pt x="1156" y="292"/>
                  <a:pt x="1154" y="298"/>
                  <a:pt x="1152" y="304"/>
                </a:cubicBezTo>
                <a:cubicBezTo>
                  <a:pt x="1135" y="304"/>
                  <a:pt x="1117" y="304"/>
                  <a:pt x="1100" y="304"/>
                </a:cubicBezTo>
                <a:cubicBezTo>
                  <a:pt x="1100" y="310"/>
                  <a:pt x="1100" y="316"/>
                  <a:pt x="1100" y="323"/>
                </a:cubicBezTo>
                <a:cubicBezTo>
                  <a:pt x="1121" y="323"/>
                  <a:pt x="1141" y="323"/>
                  <a:pt x="1161" y="323"/>
                </a:cubicBezTo>
                <a:cubicBezTo>
                  <a:pt x="1159" y="329"/>
                  <a:pt x="1157" y="336"/>
                  <a:pt x="1155" y="342"/>
                </a:cubicBezTo>
                <a:cubicBezTo>
                  <a:pt x="1128" y="343"/>
                  <a:pt x="1101" y="342"/>
                  <a:pt x="1074" y="342"/>
                </a:cubicBezTo>
                <a:cubicBezTo>
                  <a:pt x="1074" y="311"/>
                  <a:pt x="1074" y="279"/>
                  <a:pt x="1074" y="248"/>
                </a:cubicBezTo>
                <a:moveTo>
                  <a:pt x="1172" y="248"/>
                </a:moveTo>
                <a:cubicBezTo>
                  <a:pt x="1201" y="248"/>
                  <a:pt x="1230" y="247"/>
                  <a:pt x="1259" y="248"/>
                </a:cubicBezTo>
                <a:cubicBezTo>
                  <a:pt x="1257" y="254"/>
                  <a:pt x="1255" y="261"/>
                  <a:pt x="1253" y="268"/>
                </a:cubicBezTo>
                <a:cubicBezTo>
                  <a:pt x="1234" y="267"/>
                  <a:pt x="1216" y="267"/>
                  <a:pt x="1198" y="267"/>
                </a:cubicBezTo>
                <a:cubicBezTo>
                  <a:pt x="1198" y="274"/>
                  <a:pt x="1198" y="280"/>
                  <a:pt x="1198" y="286"/>
                </a:cubicBezTo>
                <a:cubicBezTo>
                  <a:pt x="1217" y="286"/>
                  <a:pt x="1237" y="286"/>
                  <a:pt x="1256" y="286"/>
                </a:cubicBezTo>
                <a:cubicBezTo>
                  <a:pt x="1254" y="292"/>
                  <a:pt x="1252" y="298"/>
                  <a:pt x="1250" y="303"/>
                </a:cubicBezTo>
                <a:cubicBezTo>
                  <a:pt x="1232" y="305"/>
                  <a:pt x="1215" y="303"/>
                  <a:pt x="1198" y="304"/>
                </a:cubicBezTo>
                <a:cubicBezTo>
                  <a:pt x="1198" y="310"/>
                  <a:pt x="1198" y="316"/>
                  <a:pt x="1198" y="323"/>
                </a:cubicBezTo>
                <a:cubicBezTo>
                  <a:pt x="1218" y="323"/>
                  <a:pt x="1239" y="323"/>
                  <a:pt x="1259" y="323"/>
                </a:cubicBezTo>
                <a:cubicBezTo>
                  <a:pt x="1257" y="329"/>
                  <a:pt x="1255" y="336"/>
                  <a:pt x="1252" y="342"/>
                </a:cubicBezTo>
                <a:cubicBezTo>
                  <a:pt x="1226" y="342"/>
                  <a:pt x="1199" y="342"/>
                  <a:pt x="1172" y="342"/>
                </a:cubicBezTo>
                <a:cubicBezTo>
                  <a:pt x="1172" y="311"/>
                  <a:pt x="1172" y="279"/>
                  <a:pt x="1172" y="248"/>
                </a:cubicBezTo>
                <a:moveTo>
                  <a:pt x="1268" y="248"/>
                </a:moveTo>
                <a:cubicBezTo>
                  <a:pt x="1293" y="249"/>
                  <a:pt x="1318" y="247"/>
                  <a:pt x="1343" y="249"/>
                </a:cubicBezTo>
                <a:cubicBezTo>
                  <a:pt x="1363" y="250"/>
                  <a:pt x="1364" y="274"/>
                  <a:pt x="1362" y="289"/>
                </a:cubicBezTo>
                <a:cubicBezTo>
                  <a:pt x="1363" y="297"/>
                  <a:pt x="1357" y="302"/>
                  <a:pt x="1352" y="306"/>
                </a:cubicBezTo>
                <a:cubicBezTo>
                  <a:pt x="1362" y="313"/>
                  <a:pt x="1363" y="326"/>
                  <a:pt x="1362" y="338"/>
                </a:cubicBezTo>
                <a:cubicBezTo>
                  <a:pt x="1353" y="339"/>
                  <a:pt x="1345" y="342"/>
                  <a:pt x="1336" y="344"/>
                </a:cubicBezTo>
                <a:cubicBezTo>
                  <a:pt x="1335" y="336"/>
                  <a:pt x="1338" y="324"/>
                  <a:pt x="1329" y="320"/>
                </a:cubicBezTo>
                <a:cubicBezTo>
                  <a:pt x="1317" y="317"/>
                  <a:pt x="1305" y="319"/>
                  <a:pt x="1293" y="319"/>
                </a:cubicBezTo>
                <a:cubicBezTo>
                  <a:pt x="1293" y="325"/>
                  <a:pt x="1293" y="332"/>
                  <a:pt x="1293" y="338"/>
                </a:cubicBezTo>
                <a:cubicBezTo>
                  <a:pt x="1285" y="340"/>
                  <a:pt x="1276" y="342"/>
                  <a:pt x="1268" y="344"/>
                </a:cubicBezTo>
                <a:cubicBezTo>
                  <a:pt x="1268" y="312"/>
                  <a:pt x="1268" y="280"/>
                  <a:pt x="1268" y="248"/>
                </a:cubicBezTo>
                <a:moveTo>
                  <a:pt x="1293" y="268"/>
                </a:moveTo>
                <a:cubicBezTo>
                  <a:pt x="1293" y="277"/>
                  <a:pt x="1293" y="286"/>
                  <a:pt x="1293" y="295"/>
                </a:cubicBezTo>
                <a:cubicBezTo>
                  <a:pt x="1306" y="295"/>
                  <a:pt x="1319" y="295"/>
                  <a:pt x="1333" y="294"/>
                </a:cubicBezTo>
                <a:cubicBezTo>
                  <a:pt x="1333" y="287"/>
                  <a:pt x="1335" y="279"/>
                  <a:pt x="1332" y="273"/>
                </a:cubicBezTo>
                <a:cubicBezTo>
                  <a:pt x="1321" y="264"/>
                  <a:pt x="1306" y="269"/>
                  <a:pt x="1293" y="268"/>
                </a:cubicBezTo>
                <a:moveTo>
                  <a:pt x="786" y="295"/>
                </a:moveTo>
                <a:cubicBezTo>
                  <a:pt x="805" y="294"/>
                  <a:pt x="825" y="295"/>
                  <a:pt x="845" y="295"/>
                </a:cubicBezTo>
                <a:cubicBezTo>
                  <a:pt x="845" y="299"/>
                  <a:pt x="845" y="303"/>
                  <a:pt x="845" y="308"/>
                </a:cubicBezTo>
                <a:cubicBezTo>
                  <a:pt x="825" y="308"/>
                  <a:pt x="805" y="308"/>
                  <a:pt x="786" y="308"/>
                </a:cubicBezTo>
                <a:cubicBezTo>
                  <a:pt x="786" y="303"/>
                  <a:pt x="786" y="299"/>
                  <a:pt x="786" y="2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25" tIns="45712" rIns="91425" bIns="45712" numCol="1" anchor="t" anchorCtr="0" compatLnSpc="1"/>
          <a:lstStyle/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 hasCustomPrompt="1"/>
          </p:nvPr>
        </p:nvSpPr>
        <p:spPr>
          <a:xfrm>
            <a:off x="2617715" y="2967885"/>
            <a:ext cx="6954663" cy="92350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 marL="0" indent="0" algn="ctr">
              <a:buNone/>
              <a:defRPr lang="zh-CN" altLang="en-US" sz="6000" b="1" spc="6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 defTabSz="914400"/>
            <a:r>
              <a:rPr lang="zh-CN" altLang="en-US" dirty="0"/>
              <a:t>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2" Type="http://schemas.openxmlformats.org/officeDocument/2006/relationships/theme" Target="../theme/theme2.xml"/><Relationship Id="rId21" Type="http://schemas.openxmlformats.org/officeDocument/2006/relationships/tags" Target="../tags/tag88.xml"/><Relationship Id="rId20" Type="http://schemas.openxmlformats.org/officeDocument/2006/relationships/tags" Target="../tags/tag87.xml"/><Relationship Id="rId2" Type="http://schemas.openxmlformats.org/officeDocument/2006/relationships/slideLayout" Target="../slideLayouts/slideLayout15.xml"/><Relationship Id="rId19" Type="http://schemas.openxmlformats.org/officeDocument/2006/relationships/tags" Target="../tags/tag86.xml"/><Relationship Id="rId18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0.xml"/><Relationship Id="rId8" Type="http://schemas.openxmlformats.org/officeDocument/2006/relationships/slideLayout" Target="../slideLayouts/slideLayout39.xml"/><Relationship Id="rId7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4.xml"/><Relationship Id="rId22" Type="http://schemas.openxmlformats.org/officeDocument/2006/relationships/theme" Target="../theme/theme3.xml"/><Relationship Id="rId21" Type="http://schemas.openxmlformats.org/officeDocument/2006/relationships/tags" Target="../tags/tag176.xml"/><Relationship Id="rId20" Type="http://schemas.openxmlformats.org/officeDocument/2006/relationships/tags" Target="../tags/tag175.xml"/><Relationship Id="rId2" Type="http://schemas.openxmlformats.org/officeDocument/2006/relationships/slideLayout" Target="../slideLayouts/slideLayout33.xml"/><Relationship Id="rId19" Type="http://schemas.openxmlformats.org/officeDocument/2006/relationships/tags" Target="../tags/tag174.xml"/><Relationship Id="rId18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CF8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80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94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6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777" y="444332"/>
            <a:ext cx="10850541" cy="441895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777" y="962419"/>
            <a:ext cx="10850541" cy="5388065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605" y="6350012"/>
            <a:ext cx="2699578" cy="31675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5357" y="6350012"/>
            <a:ext cx="3959381" cy="31675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255" y="6350012"/>
            <a:ext cx="2699578" cy="31675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1"/>
            </p:custDataLst>
          </p:nvPr>
        </p:nvSpPr>
        <p:spPr>
          <a:xfrm>
            <a:off x="0" y="1171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8035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94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6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777" y="444332"/>
            <a:ext cx="10850541" cy="441895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777" y="962419"/>
            <a:ext cx="10850541" cy="5388065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605" y="6350012"/>
            <a:ext cx="2699578" cy="31675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5357" y="6350012"/>
            <a:ext cx="3959381" cy="31675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255" y="6350012"/>
            <a:ext cx="2699578" cy="31675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1"/>
            </p:custDataLst>
          </p:nvPr>
        </p:nvSpPr>
        <p:spPr>
          <a:xfrm>
            <a:off x="0" y="1171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8035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94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6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77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0.xml"/><Relationship Id="rId4" Type="http://schemas.openxmlformats.org/officeDocument/2006/relationships/tags" Target="../tags/tag209.xml"/><Relationship Id="rId3" Type="http://schemas.openxmlformats.org/officeDocument/2006/relationships/image" Target="../media/image5.jpeg"/><Relationship Id="rId2" Type="http://schemas.openxmlformats.org/officeDocument/2006/relationships/tags" Target="../tags/tag208.xml"/><Relationship Id="rId1" Type="http://schemas.openxmlformats.org/officeDocument/2006/relationships/tags" Target="../tags/tag20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1.xml"/><Relationship Id="rId1" Type="http://schemas.openxmlformats.org/officeDocument/2006/relationships/tags" Target="../tags/tag210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0.xml"/><Relationship Id="rId3" Type="http://schemas.openxmlformats.org/officeDocument/2006/relationships/tags" Target="../tags/tag212.xml"/><Relationship Id="rId2" Type="http://schemas.openxmlformats.org/officeDocument/2006/relationships/image" Target="../media/image6.png"/><Relationship Id="rId1" Type="http://schemas.openxmlformats.org/officeDocument/2006/relationships/tags" Target="../tags/tag211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0.xml"/><Relationship Id="rId4" Type="http://schemas.openxmlformats.org/officeDocument/2006/relationships/tags" Target="../tags/tag215.xml"/><Relationship Id="rId3" Type="http://schemas.openxmlformats.org/officeDocument/2006/relationships/image" Target="../media/image7.png"/><Relationship Id="rId2" Type="http://schemas.openxmlformats.org/officeDocument/2006/relationships/tags" Target="../tags/tag214.xml"/><Relationship Id="rId1" Type="http://schemas.openxmlformats.org/officeDocument/2006/relationships/tags" Target="../tags/tag213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0.xml"/><Relationship Id="rId3" Type="http://schemas.openxmlformats.org/officeDocument/2006/relationships/tags" Target="../tags/tag217.xml"/><Relationship Id="rId2" Type="http://schemas.openxmlformats.org/officeDocument/2006/relationships/image" Target="../media/image8.png"/><Relationship Id="rId1" Type="http://schemas.openxmlformats.org/officeDocument/2006/relationships/tags" Target="../tags/tag216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0.xml"/><Relationship Id="rId3" Type="http://schemas.openxmlformats.org/officeDocument/2006/relationships/tags" Target="../tags/tag219.xml"/><Relationship Id="rId2" Type="http://schemas.openxmlformats.org/officeDocument/2006/relationships/image" Target="../media/image9.png"/><Relationship Id="rId1" Type="http://schemas.openxmlformats.org/officeDocument/2006/relationships/tags" Target="../tags/tag218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0.xml"/><Relationship Id="rId3" Type="http://schemas.openxmlformats.org/officeDocument/2006/relationships/tags" Target="../tags/tag221.xml"/><Relationship Id="rId2" Type="http://schemas.openxmlformats.org/officeDocument/2006/relationships/image" Target="../media/image10.png"/><Relationship Id="rId1" Type="http://schemas.openxmlformats.org/officeDocument/2006/relationships/tags" Target="../tags/tag220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0.xml"/><Relationship Id="rId3" Type="http://schemas.openxmlformats.org/officeDocument/2006/relationships/tags" Target="../tags/tag223.xml"/><Relationship Id="rId2" Type="http://schemas.openxmlformats.org/officeDocument/2006/relationships/image" Target="../media/image11.png"/><Relationship Id="rId1" Type="http://schemas.openxmlformats.org/officeDocument/2006/relationships/tags" Target="../tags/tag22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0.xml"/><Relationship Id="rId3" Type="http://schemas.openxmlformats.org/officeDocument/2006/relationships/tags" Target="../tags/tag225.xml"/><Relationship Id="rId2" Type="http://schemas.openxmlformats.org/officeDocument/2006/relationships/image" Target="../media/image12.png"/><Relationship Id="rId1" Type="http://schemas.openxmlformats.org/officeDocument/2006/relationships/tags" Target="../tags/tag224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0.xml"/><Relationship Id="rId3" Type="http://schemas.openxmlformats.org/officeDocument/2006/relationships/tags" Target="../tags/tag227.xml"/><Relationship Id="rId2" Type="http://schemas.openxmlformats.org/officeDocument/2006/relationships/image" Target="../media/image13.png"/><Relationship Id="rId1" Type="http://schemas.openxmlformats.org/officeDocument/2006/relationships/tags" Target="../tags/tag22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86.xml"/><Relationship Id="rId8" Type="http://schemas.openxmlformats.org/officeDocument/2006/relationships/tags" Target="../tags/tag185.xml"/><Relationship Id="rId7" Type="http://schemas.openxmlformats.org/officeDocument/2006/relationships/tags" Target="../tags/tag184.xml"/><Relationship Id="rId6" Type="http://schemas.openxmlformats.org/officeDocument/2006/relationships/tags" Target="../tags/tag183.xml"/><Relationship Id="rId5" Type="http://schemas.openxmlformats.org/officeDocument/2006/relationships/tags" Target="../tags/tag182.xml"/><Relationship Id="rId4" Type="http://schemas.openxmlformats.org/officeDocument/2006/relationships/tags" Target="../tags/tag181.xml"/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7" Type="http://schemas.openxmlformats.org/officeDocument/2006/relationships/notesSlide" Target="../notesSlides/notesSlide1.xml"/><Relationship Id="rId16" Type="http://schemas.openxmlformats.org/officeDocument/2006/relationships/slideLayout" Target="../slideLayouts/slideLayout37.xml"/><Relationship Id="rId15" Type="http://schemas.openxmlformats.org/officeDocument/2006/relationships/tags" Target="../tags/tag192.xml"/><Relationship Id="rId14" Type="http://schemas.openxmlformats.org/officeDocument/2006/relationships/tags" Target="../tags/tag191.xml"/><Relationship Id="rId13" Type="http://schemas.openxmlformats.org/officeDocument/2006/relationships/tags" Target="../tags/tag190.xml"/><Relationship Id="rId12" Type="http://schemas.openxmlformats.org/officeDocument/2006/relationships/tags" Target="../tags/tag189.xml"/><Relationship Id="rId11" Type="http://schemas.openxmlformats.org/officeDocument/2006/relationships/tags" Target="../tags/tag188.xml"/><Relationship Id="rId10" Type="http://schemas.openxmlformats.org/officeDocument/2006/relationships/tags" Target="../tags/tag187.xml"/><Relationship Id="rId1" Type="http://schemas.openxmlformats.org/officeDocument/2006/relationships/tags" Target="../tags/tag178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0.xml"/><Relationship Id="rId3" Type="http://schemas.openxmlformats.org/officeDocument/2006/relationships/tags" Target="../tags/tag229.xml"/><Relationship Id="rId2" Type="http://schemas.openxmlformats.org/officeDocument/2006/relationships/image" Target="../media/image14.png"/><Relationship Id="rId1" Type="http://schemas.openxmlformats.org/officeDocument/2006/relationships/tags" Target="../tags/tag2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ags" Target="../tags/tag23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tags" Target="../tags/tag232.xml"/><Relationship Id="rId1" Type="http://schemas.openxmlformats.org/officeDocument/2006/relationships/tags" Target="../tags/tag231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" Type="http://schemas.openxmlformats.org/officeDocument/2006/relationships/tags" Target="../tags/tag2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4.xml"/><Relationship Id="rId1" Type="http://schemas.openxmlformats.org/officeDocument/2006/relationships/tags" Target="../tags/tag19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00.xml"/><Relationship Id="rId6" Type="http://schemas.openxmlformats.org/officeDocument/2006/relationships/tags" Target="../tags/tag199.xml"/><Relationship Id="rId5" Type="http://schemas.openxmlformats.org/officeDocument/2006/relationships/tags" Target="../tags/tag198.xml"/><Relationship Id="rId4" Type="http://schemas.openxmlformats.org/officeDocument/2006/relationships/tags" Target="../tags/tag197.xml"/><Relationship Id="rId3" Type="http://schemas.openxmlformats.org/officeDocument/2006/relationships/tags" Target="../tags/tag196.xml"/><Relationship Id="rId2" Type="http://schemas.openxmlformats.org/officeDocument/2006/relationships/tags" Target="../tags/tag195.xml"/><Relationship Id="rId1" Type="http://schemas.openxmlformats.org/officeDocument/2006/relationships/tags" Target="../tags/tag19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202.xml"/><Relationship Id="rId1" Type="http://schemas.openxmlformats.org/officeDocument/2006/relationships/tags" Target="../tags/tag20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ags" Target="../tags/tag20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1.xml"/><Relationship Id="rId1" Type="http://schemas.openxmlformats.org/officeDocument/2006/relationships/tags" Target="../tags/tag20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1.xml"/><Relationship Id="rId1" Type="http://schemas.openxmlformats.org/officeDocument/2006/relationships/tags" Target="../tags/tag20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ags" Target="../tags/tag2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>
          <a:xfrm>
            <a:off x="46355" y="1413510"/>
            <a:ext cx="12190730" cy="2635250"/>
          </a:xfrm>
          <a:prstGeom prst="rect">
            <a:avLst/>
          </a:prstGeom>
        </p:spPr>
        <p:txBody>
          <a:bodyPr wrap="square">
            <a:noAutofit/>
          </a:bodyPr>
          <a:p>
            <a:pPr marL="0" indent="0" algn="ctr">
              <a:lnSpc>
                <a:spcPts val="8000"/>
              </a:lnSpc>
              <a:buNone/>
            </a:pPr>
            <a:r>
              <a:rPr lang="zh-CN" altLang="en-US" sz="6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岳阳市行政事业性国有资产</a:t>
            </a:r>
            <a:endParaRPr lang="zh-CN" altLang="en-US" sz="60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 algn="ctr">
              <a:lnSpc>
                <a:spcPts val="8000"/>
              </a:lnSpc>
              <a:buNone/>
            </a:pPr>
            <a:r>
              <a:rPr lang="zh-CN" altLang="en-US" sz="6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清查报表填报讲解</a:t>
            </a:r>
            <a:endParaRPr lang="zh-CN" altLang="en-US" sz="60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3256915" y="4869815"/>
            <a:ext cx="5676265" cy="808990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</a:bodyPr>
          <a:p>
            <a:pPr marL="0" indent="0" algn="l">
              <a:buNone/>
            </a:pPr>
            <a:r>
              <a:rPr lang="zh-CN" altLang="en-US" sz="2800" b="1" dirty="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岳阳市机关事务管理局</a:t>
            </a:r>
            <a:r>
              <a:rPr lang="en-US" altLang="zh-CN" sz="2800" b="1" dirty="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800" b="1" dirty="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李联佳</a:t>
            </a:r>
            <a:endParaRPr lang="zh-CN" altLang="en-US" sz="2800" b="1" dirty="0"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占位符 4"/>
          <p:cNvSpPr>
            <a:spLocks noGrp="1"/>
          </p:cNvSpPr>
          <p:nvPr/>
        </p:nvSpPr>
        <p:spPr>
          <a:xfrm>
            <a:off x="4439285" y="5805805"/>
            <a:ext cx="3121025" cy="41529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rgbClr val="0070C0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2800" dirty="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2022</a:t>
            </a:r>
            <a:r>
              <a:rPr lang="zh-CN" altLang="en-US" sz="2800" dirty="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800" dirty="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800" dirty="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800" dirty="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800" dirty="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2800" dirty="0"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>
            <p:custDataLst>
              <p:tags r:id="rId1"/>
            </p:custDataLst>
          </p:nvPr>
        </p:nvSpPr>
        <p:spPr>
          <a:xfrm>
            <a:off x="0" y="-26769"/>
            <a:ext cx="12190095" cy="914257"/>
          </a:xfrm>
          <a:prstGeom prst="rect">
            <a:avLst/>
          </a:prstGeom>
          <a:solidFill>
            <a:schemeClr val="dk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-47" y="44450"/>
            <a:ext cx="1863898" cy="843061"/>
            <a:chOff x="-729027" y="-76200"/>
            <a:chExt cx="1863898" cy="843061"/>
          </a:xfrm>
        </p:grpSpPr>
        <p:sp>
          <p:nvSpPr>
            <p:cNvPr id="17" name="任意多边形 16"/>
            <p:cNvSpPr/>
            <p:nvPr/>
          </p:nvSpPr>
          <p:spPr bwMode="auto">
            <a:xfrm>
              <a:off x="-729027" y="-76200"/>
              <a:ext cx="1458054" cy="843061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TextBox 22"/>
            <p:cNvSpPr txBox="1"/>
            <p:nvPr/>
          </p:nvSpPr>
          <p:spPr>
            <a:xfrm>
              <a:off x="217943" y="172245"/>
              <a:ext cx="916928" cy="346169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2.1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流程图: 摘录 19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  <p:sp>
        <p:nvSpPr>
          <p:cNvPr id="5" name="文本框 4" descr="7b0a2020202022776f7264617274223a20227b5c2269645c223a32353030323232382c5c227469645c223a31333536307d220a7d0a"/>
          <p:cNvSpPr txBox="1"/>
          <p:nvPr/>
        </p:nvSpPr>
        <p:spPr>
          <a:xfrm>
            <a:off x="1918970" y="189865"/>
            <a:ext cx="64808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defTabSz="914400"/>
            <a:r>
              <a:rPr lang="zh-CN" altLang="en-US" sz="3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资</a:t>
            </a:r>
            <a:r>
              <a:rPr lang="en-US" altLang="zh-CN" sz="3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 </a:t>
            </a:r>
            <a:r>
              <a:rPr lang="zh-CN" altLang="en-US" sz="3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产</a:t>
            </a:r>
            <a:r>
              <a:rPr lang="en-US" altLang="zh-CN" sz="3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 </a:t>
            </a:r>
            <a:r>
              <a:rPr lang="zh-CN" altLang="en-US" sz="3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系</a:t>
            </a:r>
            <a:r>
              <a:rPr lang="en-US" altLang="zh-CN" sz="3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 </a:t>
            </a:r>
            <a:r>
              <a:rPr lang="zh-CN" altLang="en-US" sz="3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统</a:t>
            </a:r>
            <a:r>
              <a:rPr lang="en-US" altLang="zh-CN" sz="3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 </a:t>
            </a:r>
            <a:r>
              <a:rPr lang="zh-CN" altLang="en-US" sz="3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填</a:t>
            </a:r>
            <a:r>
              <a:rPr lang="en-US" altLang="zh-CN" sz="3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 </a:t>
            </a:r>
            <a:r>
              <a:rPr lang="zh-CN" altLang="en-US" sz="3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报</a:t>
            </a:r>
            <a:endParaRPr lang="zh-CN" altLang="en-US" sz="36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舒圆黑简" panose="00020600040101010101" charset="-122"/>
              <a:ea typeface="汉仪舒圆黑简" panose="00020600040101010101" charset="-122"/>
              <a:cs typeface="汉仪舒圆黑简" panose="00020600040101010101" charset="-122"/>
              <a:sym typeface="+mn-ea"/>
            </a:endParaRPr>
          </a:p>
        </p:txBody>
      </p:sp>
      <p:pic>
        <p:nvPicPr>
          <p:cNvPr id="7" name="图片 6" descr="C:\Users\wyq\Desktop\新建文件夹 (4)\登录页面.jpg登录页面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118745" y="887730"/>
            <a:ext cx="7078345" cy="3910965"/>
          </a:xfrm>
          <a:prstGeom prst="rect">
            <a:avLst/>
          </a:prstGeom>
          <a:ln w="9525">
            <a:noFill/>
          </a:ln>
          <a:effectLst>
            <a:outerShdw blurRad="63500" sx="101000" sy="101000" algn="ctr" rotWithShape="0">
              <a:srgbClr val="215693">
                <a:alpha val="40000"/>
              </a:srgbClr>
            </a:outerShdw>
          </a:effectLst>
        </p:spPr>
      </p:pic>
      <p:sp>
        <p:nvSpPr>
          <p:cNvPr id="19" name="矩形 18"/>
          <p:cNvSpPr/>
          <p:nvPr/>
        </p:nvSpPr>
        <p:spPr>
          <a:xfrm>
            <a:off x="5830982" y="4448497"/>
            <a:ext cx="754262" cy="2780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cxnSp>
        <p:nvCxnSpPr>
          <p:cNvPr id="13" name="直接箭头连接符 12"/>
          <p:cNvCxnSpPr/>
          <p:nvPr/>
        </p:nvCxnSpPr>
        <p:spPr>
          <a:xfrm flipH="1">
            <a:off x="4967605" y="4582160"/>
            <a:ext cx="863600" cy="36004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310130" y="4726940"/>
            <a:ext cx="2657475" cy="997585"/>
          </a:xfrm>
          <a:prstGeom prst="rect">
            <a:avLst/>
          </a:prstGeom>
          <a:noFill/>
        </p:spPr>
        <p:txBody>
          <a:bodyPr wrap="square" lIns="121897" tIns="60948" rIns="121897" bIns="60948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可以下载</a:t>
            </a:r>
            <a:r>
              <a:rPr lang="zh-CN" altLang="en-US" sz="19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资产火狐浏览器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、资产系统相关控件等。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999" y="5662528"/>
            <a:ext cx="7260725" cy="489585"/>
          </a:xfrm>
          <a:prstGeom prst="rect">
            <a:avLst/>
          </a:prstGeom>
          <a:ln>
            <a:noFill/>
          </a:ln>
        </p:spPr>
        <p:txBody>
          <a:bodyPr wrap="square" lIns="121897" tIns="60948" rIns="121897" bIns="60948">
            <a:spAutoFit/>
          </a:bodyPr>
          <a:p>
            <a:r>
              <a:rPr lang="zh-CN" altLang="en-US" sz="2400" b="1" i="1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</a:t>
            </a:r>
            <a:r>
              <a:rPr lang="en-US" altLang="zh-CN" sz="2400" b="1" i="1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IE8.0</a:t>
            </a:r>
            <a:r>
              <a:rPr lang="zh-CN" altLang="zh-CN" sz="2400" b="1" i="1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及以上的版本</a:t>
            </a:r>
            <a:r>
              <a:rPr lang="zh-CN" altLang="en-US" sz="2400" b="1" i="1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，建议使用资产火狐浏览器</a:t>
            </a:r>
            <a:endParaRPr lang="zh-CN" altLang="en-US" sz="2400" b="1" i="1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6620" y="981710"/>
            <a:ext cx="4910455" cy="419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4000"/>
              </a:lnSpc>
            </a:pPr>
            <a:r>
              <a:rPr lang="zh-CN" altLang="en-US" sz="2400" b="1"/>
              <a:t>所有报表（除闲置资产表、服务性资产表）需在行政事业单位资产管理信息系统（资产系统）内进行填报，现资产系统报表已上线，请各单位完成电子版、纸质版及资产系统报表的</a:t>
            </a:r>
            <a:r>
              <a:rPr lang="zh-CN" altLang="en-US" sz="2400" b="1"/>
              <a:t>填报。</a:t>
            </a:r>
            <a:r>
              <a:rPr lang="zh-CN" altLang="en-US" sz="2400" b="1"/>
              <a:t>后续我局会在市机关事务管理局官网上上传</a:t>
            </a:r>
            <a:r>
              <a:rPr lang="zh-CN" altLang="en-US" sz="2400" b="1"/>
              <a:t>具体操作流程和操作手册。</a:t>
            </a:r>
            <a:endParaRPr lang="zh-CN" altLang="en-US" sz="2400" b="1"/>
          </a:p>
        </p:txBody>
      </p:sp>
    </p:spTree>
    <p:custDataLst>
      <p:tags r:id="rId4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694055" y="621030"/>
            <a:ext cx="9904730" cy="5220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ts val="4000"/>
              </a:lnSpc>
            </a:pPr>
            <a:r>
              <a:rPr 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特别要提醒大家的是，</a:t>
            </a:r>
            <a:r>
              <a:rPr 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很多单位存在账实不符的情况：</a:t>
            </a:r>
            <a:endParaRPr 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ts val="4000"/>
              </a:lnSpc>
            </a:pP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一是单位有实物无账，则需将以前在资产系统里漏报的相关资产，例如存量公房、车库、杂物间等这次要如实填列进系统，这里的漏报资产是指从未入账的资产；另外在实物资产调拨等过程中，存在双方单位资产系统内都无资产，该宗资产由实际使用单位填报；</a:t>
            </a:r>
            <a:endParaRPr 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ts val="4000"/>
              </a:lnSpc>
            </a:pP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二是单位有账无实物，若有审批等程序，只是没有对账务进行处理，可以直接上下账处理，若无审批等程序，则由资产在资产系统账户名下的单位上报，并在备注栏写说明。</a:t>
            </a:r>
            <a:endParaRPr 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ts val="4000"/>
              </a:lnSpc>
            </a:pP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三是各单位要如实填报，填报过程中每个单位的法定代表人都会签承诺书，要对填报的表格的真实性、合规性和完整性承担责任。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0" y="1171"/>
            <a:ext cx="12190095" cy="914257"/>
          </a:xfrm>
          <a:prstGeom prst="rect">
            <a:avLst/>
          </a:prstGeom>
          <a:solidFill>
            <a:schemeClr val="dk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47" y="44450"/>
            <a:ext cx="1863898" cy="843061"/>
            <a:chOff x="-729027" y="-76200"/>
            <a:chExt cx="1863898" cy="843061"/>
          </a:xfrm>
        </p:grpSpPr>
        <p:sp>
          <p:nvSpPr>
            <p:cNvPr id="6" name="任意多边形 5"/>
            <p:cNvSpPr/>
            <p:nvPr/>
          </p:nvSpPr>
          <p:spPr bwMode="auto">
            <a:xfrm>
              <a:off x="-729027" y="-76200"/>
              <a:ext cx="1458054" cy="843061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TextBox 22"/>
            <p:cNvSpPr txBox="1"/>
            <p:nvPr/>
          </p:nvSpPr>
          <p:spPr>
            <a:xfrm>
              <a:off x="217943" y="172245"/>
              <a:ext cx="916928" cy="344170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2.2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流程图: 摘录 19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  <p:sp>
        <p:nvSpPr>
          <p:cNvPr id="7" name="文本框 6" descr="7b0a2020202022776f7264617274223a20227b5c2269645c223a32353030323232382c5c227469645c223a31333536307d220a7d0a"/>
          <p:cNvSpPr txBox="1"/>
          <p:nvPr/>
        </p:nvSpPr>
        <p:spPr>
          <a:xfrm>
            <a:off x="1918970" y="189865"/>
            <a:ext cx="90201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defTabSz="914400"/>
            <a:r>
              <a:rPr sz="3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行政事业性国有资产清查</a:t>
            </a:r>
            <a:r>
              <a:rPr lang="zh-CN" sz="3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封面</a:t>
            </a:r>
            <a:endParaRPr lang="zh-CN" sz="36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舒圆黑简" panose="00020600040101010101" charset="-122"/>
              <a:ea typeface="汉仪舒圆黑简" panose="00020600040101010101" charset="-122"/>
              <a:cs typeface="汉仪舒圆黑简" panose="00020600040101010101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490" y="837565"/>
            <a:ext cx="9302115" cy="5895340"/>
          </a:xfrm>
          <a:prstGeom prst="rect">
            <a:avLst/>
          </a:prstGeom>
        </p:spPr>
      </p:pic>
      <p:sp>
        <p:nvSpPr>
          <p:cNvPr id="22" name="椭圆形标注 21"/>
          <p:cNvSpPr/>
          <p:nvPr/>
        </p:nvSpPr>
        <p:spPr>
          <a:xfrm>
            <a:off x="46990" y="1773555"/>
            <a:ext cx="3665855" cy="1255395"/>
          </a:xfrm>
          <a:prstGeom prst="wedgeEllipseCallout">
            <a:avLst>
              <a:gd name="adj1" fmla="val 31586"/>
              <a:gd name="adj2" fmla="val 53844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所有表格</a:t>
            </a:r>
            <a:r>
              <a:rPr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涉及填写单位名称的，要求填写全称，</a:t>
            </a:r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需</a:t>
            </a:r>
            <a:r>
              <a:rPr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对报表的真实性负责且每行均需填写。</a:t>
            </a:r>
            <a:endParaRPr sz="1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06850" y="3357880"/>
            <a:ext cx="30143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b="1">
                <a:solidFill>
                  <a:srgbClr val="FF0000"/>
                </a:solidFill>
              </a:rPr>
              <a:t>报送报表单位的实际负责人</a:t>
            </a:r>
            <a:endParaRPr lang="zh-CN" altLang="en-US" sz="1800" b="1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06850" y="3789680"/>
            <a:ext cx="45345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b="1">
                <a:solidFill>
                  <a:srgbClr val="FF0000"/>
                </a:solidFill>
              </a:rPr>
              <a:t>由实际分管报表填报工作的部门负责人</a:t>
            </a:r>
            <a:endParaRPr lang="zh-CN" altLang="en-US" sz="1800" b="1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06850" y="4222115"/>
            <a:ext cx="34239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b="1">
                <a:solidFill>
                  <a:srgbClr val="FF0000"/>
                </a:solidFill>
              </a:rPr>
              <a:t>具体负责编制报表的工作人员</a:t>
            </a:r>
            <a:endParaRPr lang="zh-CN" altLang="en-US" sz="1800" b="1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799070" y="3028950"/>
            <a:ext cx="786130" cy="294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sp>
        <p:nvSpPr>
          <p:cNvPr id="14" name="椭圆形标注 13"/>
          <p:cNvSpPr/>
          <p:nvPr/>
        </p:nvSpPr>
        <p:spPr>
          <a:xfrm>
            <a:off x="8863330" y="2404110"/>
            <a:ext cx="2554605" cy="919480"/>
          </a:xfrm>
          <a:prstGeom prst="wedgeEllipseCallout">
            <a:avLst>
              <a:gd name="adj1" fmla="val -58675"/>
              <a:gd name="adj2" fmla="val 54143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所有表格均需盖公章、单位实际负责人</a:t>
            </a:r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签字上报。</a:t>
            </a:r>
            <a:endParaRPr lang="zh-CN" sz="1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934460" y="4942205"/>
            <a:ext cx="41135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b="1">
                <a:solidFill>
                  <a:srgbClr val="FF0000"/>
                </a:solidFill>
              </a:rPr>
              <a:t>具体负责编制报表的工作人员联系</a:t>
            </a:r>
            <a:r>
              <a:rPr lang="zh-CN" altLang="en-US" sz="1800" b="1">
                <a:solidFill>
                  <a:srgbClr val="FF0000"/>
                </a:solidFill>
              </a:rPr>
              <a:t>方式</a:t>
            </a:r>
            <a:endParaRPr lang="zh-CN" altLang="en-US" sz="1800" b="1">
              <a:solidFill>
                <a:srgbClr val="FF0000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823200" y="3429635"/>
            <a:ext cx="786130" cy="294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0" y="1171"/>
            <a:ext cx="12190095" cy="914257"/>
          </a:xfrm>
          <a:prstGeom prst="rect">
            <a:avLst/>
          </a:prstGeom>
          <a:solidFill>
            <a:schemeClr val="dk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343025" y="837565"/>
            <a:ext cx="8542655" cy="489458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-47" y="44450"/>
            <a:ext cx="1863898" cy="843061"/>
            <a:chOff x="-729027" y="-76200"/>
            <a:chExt cx="1863898" cy="843061"/>
          </a:xfrm>
        </p:grpSpPr>
        <p:sp>
          <p:nvSpPr>
            <p:cNvPr id="6" name="任意多边形 5"/>
            <p:cNvSpPr/>
            <p:nvPr/>
          </p:nvSpPr>
          <p:spPr bwMode="auto">
            <a:xfrm>
              <a:off x="-729027" y="-76200"/>
              <a:ext cx="1458054" cy="843061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TextBox 22"/>
            <p:cNvSpPr txBox="1"/>
            <p:nvPr/>
          </p:nvSpPr>
          <p:spPr>
            <a:xfrm>
              <a:off x="217943" y="172245"/>
              <a:ext cx="916928" cy="344170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2.2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流程图: 摘录 19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  <p:sp>
        <p:nvSpPr>
          <p:cNvPr id="7" name="文本框 6" descr="7b0a2020202022776f7264617274223a20227b5c2269645c223a32353030323232382c5c227469645c223a31333536307d220a7d0a"/>
          <p:cNvSpPr txBox="1"/>
          <p:nvPr/>
        </p:nvSpPr>
        <p:spPr>
          <a:xfrm>
            <a:off x="1918970" y="189865"/>
            <a:ext cx="90201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defTabSz="914400"/>
            <a:r>
              <a:rPr sz="3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行政事业性国有资产清查汇总表</a:t>
            </a:r>
            <a:endParaRPr sz="36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舒圆黑简" panose="00020600040101010101" charset="-122"/>
              <a:ea typeface="汉仪舒圆黑简" panose="00020600040101010101" charset="-122"/>
              <a:cs typeface="汉仪舒圆黑简" panose="00020600040101010101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039735" y="5785485"/>
            <a:ext cx="516255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/>
            <a:r>
              <a:rPr lang="en-US" altLang="zh-CN" sz="1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sz="1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清查汇总表根据明细表清查结果进行统计。</a:t>
            </a:r>
            <a:endParaRPr lang="zh-CN" sz="14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/>
            <a:r>
              <a:rPr lang="en-US" altLang="zh-CN" sz="1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、所有数字保留两位小数。</a:t>
            </a:r>
            <a:endParaRPr lang="zh-CN" altLang="en-US" sz="14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/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3、日期填报根据表格备注要求填列。</a:t>
            </a:r>
            <a:endParaRPr lang="zh-CN" altLang="en-US" sz="14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/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4、所有表格格式不要合并单元格。</a:t>
            </a:r>
            <a:endParaRPr lang="zh-CN" altLang="en-US" sz="14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86760" y="2493645"/>
            <a:ext cx="424815" cy="4705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cxnSp>
        <p:nvCxnSpPr>
          <p:cNvPr id="11" name="直接箭头连接符 10"/>
          <p:cNvCxnSpPr/>
          <p:nvPr/>
        </p:nvCxnSpPr>
        <p:spPr>
          <a:xfrm flipH="1" flipV="1">
            <a:off x="1486535" y="2709545"/>
            <a:ext cx="1800225" cy="920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形标注 14"/>
          <p:cNvSpPr/>
          <p:nvPr/>
        </p:nvSpPr>
        <p:spPr>
          <a:xfrm rot="19500000">
            <a:off x="-227330" y="1462405"/>
            <a:ext cx="2546985" cy="1135380"/>
          </a:xfrm>
          <a:prstGeom prst="wedgeEllipseCallout">
            <a:avLst>
              <a:gd name="adj1" fmla="val 1681"/>
              <a:gd name="adj2" fmla="val 68265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填报为面积，所有表格面积单位为</a:t>
            </a:r>
            <a:r>
              <a:rPr lang="en-US" alt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平方米</a:t>
            </a:r>
            <a:r>
              <a:rPr lang="en-US" alt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endParaRPr lang="en-US" altLang="zh-CN" sz="1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119870" y="1413510"/>
            <a:ext cx="424815" cy="294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cxnSp>
        <p:nvCxnSpPr>
          <p:cNvPr id="21" name="直接箭头连接符 20"/>
          <p:cNvCxnSpPr>
            <a:endCxn id="22" idx="7"/>
          </p:cNvCxnSpPr>
          <p:nvPr/>
        </p:nvCxnSpPr>
        <p:spPr>
          <a:xfrm flipV="1">
            <a:off x="9558655" y="1358265"/>
            <a:ext cx="412750" cy="539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形标注 21"/>
          <p:cNvSpPr/>
          <p:nvPr/>
        </p:nvSpPr>
        <p:spPr>
          <a:xfrm rot="21120000">
            <a:off x="9801225" y="542290"/>
            <a:ext cx="2298065" cy="639445"/>
          </a:xfrm>
          <a:prstGeom prst="wedgeEllipseCallout">
            <a:avLst>
              <a:gd name="adj1" fmla="val -45189"/>
              <a:gd name="adj2" fmla="val 55566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所有表格</a:t>
            </a:r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金额单位为</a:t>
            </a:r>
            <a:r>
              <a:rPr lang="en-US" alt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元</a:t>
            </a:r>
            <a:r>
              <a:rPr lang="en-US" alt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endParaRPr lang="en-US" altLang="zh-CN" sz="1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177020" y="4996815"/>
            <a:ext cx="424815" cy="2622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sp>
        <p:nvSpPr>
          <p:cNvPr id="27" name="椭圆形标注 26"/>
          <p:cNvSpPr/>
          <p:nvPr/>
        </p:nvSpPr>
        <p:spPr>
          <a:xfrm rot="21120000">
            <a:off x="9629775" y="3947160"/>
            <a:ext cx="2298065" cy="893445"/>
          </a:xfrm>
          <a:prstGeom prst="wedgeEllipseCallout">
            <a:avLst>
              <a:gd name="adj1" fmla="val -52047"/>
              <a:gd name="adj2" fmla="val 63083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所有表格中标注</a:t>
            </a:r>
            <a:r>
              <a:rPr lang="en-US" alt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“--”</a:t>
            </a:r>
            <a:r>
              <a:rPr lang="zh-CN" altLang="en-US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不用填报。</a:t>
            </a:r>
            <a:endParaRPr lang="zh-CN" altLang="en-US" sz="1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189220" y="5499100"/>
            <a:ext cx="424815" cy="2622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sp>
        <p:nvSpPr>
          <p:cNvPr id="29" name="椭圆形标注 28"/>
          <p:cNvSpPr/>
          <p:nvPr/>
        </p:nvSpPr>
        <p:spPr>
          <a:xfrm rot="21120000">
            <a:off x="5714365" y="5457825"/>
            <a:ext cx="2298065" cy="893445"/>
          </a:xfrm>
          <a:prstGeom prst="wedgeEllipseCallout">
            <a:avLst>
              <a:gd name="adj1" fmla="val -51928"/>
              <a:gd name="adj2" fmla="val -42133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所有表格中标注</a:t>
            </a:r>
            <a:r>
              <a:rPr lang="zh-CN" altLang="en-US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均需填报。</a:t>
            </a:r>
            <a:endParaRPr lang="zh-CN" altLang="en-US" sz="1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630680" y="5446395"/>
            <a:ext cx="424815" cy="2622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sp>
        <p:nvSpPr>
          <p:cNvPr id="31" name="椭圆形标注 30"/>
          <p:cNvSpPr/>
          <p:nvPr/>
        </p:nvSpPr>
        <p:spPr>
          <a:xfrm rot="240000">
            <a:off x="2097405" y="5477510"/>
            <a:ext cx="2578100" cy="1293495"/>
          </a:xfrm>
          <a:prstGeom prst="wedgeEllipseCallout">
            <a:avLst>
              <a:gd name="adj1" fmla="val -51980"/>
              <a:gd name="adj2" fmla="val -31854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所有表格中标注</a:t>
            </a:r>
            <a:r>
              <a:rPr lang="zh-CN" altLang="en-US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均需填报。审核人为</a:t>
            </a:r>
            <a:r>
              <a:rPr lang="en-US" alt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800" b="1">
                <a:solidFill>
                  <a:srgbClr val="FF0000"/>
                </a:solidFill>
                <a:sym typeface="+mn-ea"/>
              </a:rPr>
              <a:t>单位的实际负责人</a:t>
            </a:r>
            <a:r>
              <a:rPr lang="en-US" alt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endParaRPr lang="en-US" altLang="zh-CN" sz="1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0" y="1171"/>
            <a:ext cx="12190095" cy="914257"/>
          </a:xfrm>
          <a:prstGeom prst="rect">
            <a:avLst/>
          </a:prstGeom>
          <a:solidFill>
            <a:schemeClr val="dk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435" y="905510"/>
            <a:ext cx="8526145" cy="426402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-47" y="44450"/>
            <a:ext cx="1863898" cy="843061"/>
            <a:chOff x="-729027" y="-76200"/>
            <a:chExt cx="1863898" cy="843061"/>
          </a:xfrm>
        </p:grpSpPr>
        <p:sp>
          <p:nvSpPr>
            <p:cNvPr id="8" name="任意多边形 7"/>
            <p:cNvSpPr/>
            <p:nvPr/>
          </p:nvSpPr>
          <p:spPr bwMode="auto">
            <a:xfrm>
              <a:off x="-729027" y="-76200"/>
              <a:ext cx="1458054" cy="843061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TextBox 22"/>
            <p:cNvSpPr txBox="1"/>
            <p:nvPr/>
          </p:nvSpPr>
          <p:spPr>
            <a:xfrm>
              <a:off x="217943" y="172245"/>
              <a:ext cx="916928" cy="344170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2.2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流程图: 摘录 19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  <p:sp>
        <p:nvSpPr>
          <p:cNvPr id="9" name="文本框 8" descr="7b0a2020202022776f7264617274223a20227b5c2269645c223a32353030323232382c5c227469645c223a31333536307d220a7d0a"/>
          <p:cNvSpPr txBox="1"/>
          <p:nvPr/>
        </p:nvSpPr>
        <p:spPr>
          <a:xfrm>
            <a:off x="1458595" y="189865"/>
            <a:ext cx="108419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defTabSz="914400"/>
            <a:r>
              <a:rPr sz="3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行政事业性国有资产土地（土地使用权）清查明细表</a:t>
            </a:r>
            <a:endParaRPr sz="36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舒圆黑简" panose="00020600040101010101" charset="-122"/>
              <a:ea typeface="汉仪舒圆黑简" panose="00020600040101010101" charset="-122"/>
              <a:cs typeface="汉仪舒圆黑简" panose="0002060004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0" y="5179695"/>
            <a:ext cx="944118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en-US" altLang="zh-CN" sz="1600" b="1">
                <a:solidFill>
                  <a:schemeClr val="tx1"/>
                </a:solidFill>
                <a:sym typeface="+mn-ea"/>
              </a:rPr>
              <a:t>1</a:t>
            </a:r>
            <a:r>
              <a:rPr lang="zh-CN" altLang="en-US" sz="1600" b="1">
                <a:solidFill>
                  <a:schemeClr val="tx1"/>
                </a:solidFill>
                <a:sym typeface="+mn-ea"/>
              </a:rPr>
              <a:t>、对多个单位使用同一宗资产的：</a:t>
            </a:r>
            <a:r>
              <a:rPr lang="zh-CN" altLang="en-US" sz="1600" b="1">
                <a:solidFill>
                  <a:schemeClr val="tx1"/>
                </a:solidFill>
                <a:sym typeface="+mn-ea"/>
              </a:rPr>
              <a:t>由该宗资产的主要使用或权属单位进行填报。如：整个市委院内土地情况由市委办统计填报。</a:t>
            </a:r>
            <a:endParaRPr lang="zh-CN" altLang="en-US" sz="1600" b="1">
              <a:solidFill>
                <a:schemeClr val="tx1"/>
              </a:solidFill>
              <a:sym typeface="+mn-ea"/>
            </a:endParaRPr>
          </a:p>
          <a:p>
            <a:pPr algn="l"/>
            <a:r>
              <a:rPr lang="en-US" altLang="zh-CN" sz="1600" b="1">
                <a:sym typeface="+mn-ea"/>
              </a:rPr>
              <a:t>2</a:t>
            </a:r>
            <a:r>
              <a:rPr lang="zh-CN" altLang="en-US" sz="1600" b="1">
                <a:sym typeface="+mn-ea"/>
              </a:rPr>
              <a:t>、</a:t>
            </a:r>
            <a:r>
              <a:rPr lang="en-US" altLang="zh-CN" sz="1600" b="1">
                <a:sym typeface="+mn-ea"/>
              </a:rPr>
              <a:t>土地权属已移交至市机关事务管理局的</a:t>
            </a:r>
            <a:r>
              <a:rPr lang="zh-CN" altLang="en-US" sz="1600" b="1">
                <a:sym typeface="+mn-ea"/>
              </a:rPr>
              <a:t>，只用填报使用状况栏，并在备注栏中注明；</a:t>
            </a:r>
            <a:endParaRPr lang="zh-CN" altLang="en-US" sz="1600" b="1">
              <a:sym typeface="+mn-ea"/>
            </a:endParaRPr>
          </a:p>
          <a:p>
            <a:pPr algn="l"/>
            <a:r>
              <a:rPr lang="en-US" altLang="zh-CN" sz="1600" b="1">
                <a:sym typeface="+mn-ea"/>
              </a:rPr>
              <a:t>3</a:t>
            </a:r>
            <a:r>
              <a:rPr lang="zh-CN" altLang="en-US" sz="1600" b="1">
                <a:sym typeface="+mn-ea"/>
              </a:rPr>
              <a:t>、各县市区根据根据实际管理情况进行填报。</a:t>
            </a:r>
            <a:endParaRPr lang="zh-CN" altLang="en-US" sz="1600" b="1">
              <a:sym typeface="+mn-ea"/>
            </a:endParaRPr>
          </a:p>
          <a:p>
            <a:pPr algn="l"/>
            <a:r>
              <a:rPr lang="en-US" altLang="zh-CN" sz="1600" b="1">
                <a:solidFill>
                  <a:schemeClr val="tx1"/>
                </a:solidFill>
                <a:sym typeface="+mn-ea"/>
              </a:rPr>
              <a:t>4</a:t>
            </a:r>
            <a:r>
              <a:rPr lang="zh-CN" altLang="en-US" sz="1600" b="1">
                <a:solidFill>
                  <a:schemeClr val="tx1"/>
                </a:solidFill>
                <a:sym typeface="+mn-ea"/>
              </a:rPr>
              <a:t>、若为服务性资产或出租出借资产，应在备注栏予以注明。</a:t>
            </a:r>
            <a:endParaRPr lang="zh-CN" altLang="en-US" sz="1600" b="1">
              <a:solidFill>
                <a:schemeClr val="tx1"/>
              </a:solidFill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767570" y="2853690"/>
            <a:ext cx="424815" cy="2806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sp>
        <p:nvSpPr>
          <p:cNvPr id="21" name="椭圆形标注 20"/>
          <p:cNvSpPr/>
          <p:nvPr/>
        </p:nvSpPr>
        <p:spPr>
          <a:xfrm rot="2040000">
            <a:off x="9832975" y="1440815"/>
            <a:ext cx="2546985" cy="1270000"/>
          </a:xfrm>
          <a:prstGeom prst="wedgeEllipseCallout">
            <a:avLst>
              <a:gd name="adj1" fmla="val -11283"/>
              <a:gd name="adj2" fmla="val 88903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若土地中有出租出借资产或服务性资产，需在备注栏中</a:t>
            </a:r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注明。</a:t>
            </a:r>
            <a:endParaRPr lang="zh-CN" sz="1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224405" y="2871470"/>
            <a:ext cx="424815" cy="2806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sp>
        <p:nvSpPr>
          <p:cNvPr id="23" name="椭圆形标注 22"/>
          <p:cNvSpPr/>
          <p:nvPr/>
        </p:nvSpPr>
        <p:spPr>
          <a:xfrm rot="19500000">
            <a:off x="262255" y="2404110"/>
            <a:ext cx="2160270" cy="678180"/>
          </a:xfrm>
          <a:prstGeom prst="wedgeEllipseCallout">
            <a:avLst>
              <a:gd name="adj1" fmla="val 23362"/>
              <a:gd name="adj2" fmla="val 104553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每一宗土地分开填报</a:t>
            </a:r>
            <a:endParaRPr lang="en-US" altLang="zh-CN" sz="1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0" y="1171"/>
            <a:ext cx="12190095" cy="914257"/>
          </a:xfrm>
          <a:prstGeom prst="rect">
            <a:avLst/>
          </a:prstGeom>
          <a:solidFill>
            <a:schemeClr val="dk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43862" y="44450"/>
            <a:ext cx="1863898" cy="843061"/>
            <a:chOff x="-729027" y="-76200"/>
            <a:chExt cx="1863898" cy="843061"/>
          </a:xfrm>
        </p:grpSpPr>
        <p:sp>
          <p:nvSpPr>
            <p:cNvPr id="10" name="任意多边形 9"/>
            <p:cNvSpPr/>
            <p:nvPr/>
          </p:nvSpPr>
          <p:spPr bwMode="auto">
            <a:xfrm>
              <a:off x="-729027" y="-76200"/>
              <a:ext cx="1458054" cy="843061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TextBox 22"/>
            <p:cNvSpPr txBox="1"/>
            <p:nvPr/>
          </p:nvSpPr>
          <p:spPr>
            <a:xfrm>
              <a:off x="217943" y="172245"/>
              <a:ext cx="916928" cy="344170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2.2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流程图: 摘录 19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  <p:sp>
        <p:nvSpPr>
          <p:cNvPr id="11" name="文本框 10" descr="7b0a2020202022776f7264617274223a20227b5c2269645c223a32353030323232382c5c227469645c223a31333536307d220a7d0a"/>
          <p:cNvSpPr txBox="1"/>
          <p:nvPr/>
        </p:nvSpPr>
        <p:spPr>
          <a:xfrm>
            <a:off x="1414780" y="189865"/>
            <a:ext cx="104984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defTabSz="914400"/>
            <a:r>
              <a:rPr sz="3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行政事业性国有资产房屋清查明细表</a:t>
            </a:r>
            <a:endParaRPr sz="36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舒圆黑简" panose="00020600040101010101" charset="-122"/>
              <a:ea typeface="汉仪舒圆黑简" panose="00020600040101010101" charset="-122"/>
              <a:cs typeface="汉仪舒圆黑简" panose="00020600040101010101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670" y="981710"/>
            <a:ext cx="7779385" cy="402526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0" y="5179695"/>
            <a:ext cx="944118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en-US" altLang="zh-CN" sz="1600" b="1">
                <a:solidFill>
                  <a:schemeClr val="tx1"/>
                </a:solidFill>
                <a:sym typeface="+mn-ea"/>
              </a:rPr>
              <a:t>1</a:t>
            </a:r>
            <a:r>
              <a:rPr lang="zh-CN" altLang="en-US" sz="1600" b="1">
                <a:solidFill>
                  <a:schemeClr val="tx1"/>
                </a:solidFill>
                <a:sym typeface="+mn-ea"/>
              </a:rPr>
              <a:t>、</a:t>
            </a:r>
            <a:r>
              <a:rPr lang="zh-CN" altLang="en-US" sz="1600" b="1">
                <a:sym typeface="+mn-ea"/>
              </a:rPr>
              <a:t>房屋</a:t>
            </a:r>
            <a:r>
              <a:rPr lang="en-US" altLang="zh-CN" sz="1600" b="1">
                <a:sym typeface="+mn-ea"/>
              </a:rPr>
              <a:t>权属已移交至市机关事务管理局的</a:t>
            </a:r>
            <a:r>
              <a:rPr lang="zh-CN" altLang="en-US" sz="1600" b="1">
                <a:sym typeface="+mn-ea"/>
              </a:rPr>
              <a:t>，只用填报使用状况栏，并在备注栏中注明；</a:t>
            </a:r>
            <a:endParaRPr lang="zh-CN" altLang="en-US" sz="1600" b="1">
              <a:sym typeface="+mn-ea"/>
            </a:endParaRPr>
          </a:p>
          <a:p>
            <a:pPr algn="l"/>
            <a:r>
              <a:rPr lang="en-US" altLang="zh-CN" sz="1600" b="1">
                <a:sym typeface="+mn-ea"/>
              </a:rPr>
              <a:t>2</a:t>
            </a:r>
            <a:r>
              <a:rPr lang="zh-CN" altLang="en-US" sz="1600" b="1">
                <a:sym typeface="+mn-ea"/>
              </a:rPr>
              <a:t>、各县市区根据根据实际管理情况进行填报。</a:t>
            </a:r>
            <a:endParaRPr lang="zh-CN" altLang="en-US" sz="1600" b="1">
              <a:sym typeface="+mn-ea"/>
            </a:endParaRPr>
          </a:p>
          <a:p>
            <a:pPr algn="l"/>
            <a:r>
              <a:rPr lang="en-US" altLang="zh-CN" sz="1600" b="1">
                <a:solidFill>
                  <a:schemeClr val="tx1"/>
                </a:solidFill>
                <a:sym typeface="+mn-ea"/>
              </a:rPr>
              <a:t>3</a:t>
            </a:r>
            <a:r>
              <a:rPr lang="zh-CN" altLang="en-US" sz="1600" b="1">
                <a:solidFill>
                  <a:schemeClr val="tx1"/>
                </a:solidFill>
                <a:sym typeface="+mn-ea"/>
              </a:rPr>
              <a:t>、若为服务性资产或出租出借资产，应在备注栏予以注明。</a:t>
            </a:r>
            <a:endParaRPr lang="zh-CN" altLang="en-US" sz="1600" b="1">
              <a:solidFill>
                <a:schemeClr val="tx1"/>
              </a:solidFill>
              <a:sym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710815" y="4222115"/>
            <a:ext cx="937895" cy="2349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sp>
        <p:nvSpPr>
          <p:cNvPr id="23" name="椭圆形标注 22"/>
          <p:cNvSpPr/>
          <p:nvPr/>
        </p:nvSpPr>
        <p:spPr>
          <a:xfrm rot="19140000">
            <a:off x="-191135" y="3145155"/>
            <a:ext cx="3105150" cy="1755775"/>
          </a:xfrm>
          <a:prstGeom prst="wedgeEllipseCallout">
            <a:avLst>
              <a:gd name="adj1" fmla="val 26639"/>
              <a:gd name="adj2" fmla="val 61679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对于在房屋权属移交市机关事务管理局之前，该宗房屋为单位主管的，在该项填报。例如</a:t>
            </a:r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市民政局。</a:t>
            </a:r>
            <a:endParaRPr lang="zh-CN" sz="1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710815" y="2867025"/>
            <a:ext cx="979170" cy="2806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sp>
        <p:nvSpPr>
          <p:cNvPr id="19" name="椭圆形标注 18"/>
          <p:cNvSpPr/>
          <p:nvPr/>
        </p:nvSpPr>
        <p:spPr>
          <a:xfrm rot="19500000">
            <a:off x="-123825" y="1243965"/>
            <a:ext cx="3139440" cy="1499235"/>
          </a:xfrm>
          <a:prstGeom prst="wedgeEllipseCallout">
            <a:avLst>
              <a:gd name="adj1" fmla="val 16133"/>
              <a:gd name="adj2" fmla="val 95449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多个单位使用同一宗房屋的，其他使用单位在该项填报，例如市政府大楼</a:t>
            </a:r>
            <a:r>
              <a:rPr lang="zh-CN" altLang="en-US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市发改委。</a:t>
            </a:r>
            <a:endParaRPr lang="zh-CN" altLang="en-US" sz="1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839325" y="3069590"/>
            <a:ext cx="424815" cy="2806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sp>
        <p:nvSpPr>
          <p:cNvPr id="26" name="椭圆形标注 25"/>
          <p:cNvSpPr/>
          <p:nvPr/>
        </p:nvSpPr>
        <p:spPr>
          <a:xfrm rot="2040000">
            <a:off x="9760585" y="1656715"/>
            <a:ext cx="2546985" cy="1270000"/>
          </a:xfrm>
          <a:prstGeom prst="wedgeEllipseCallout">
            <a:avLst>
              <a:gd name="adj1" fmla="val -11283"/>
              <a:gd name="adj2" fmla="val 88903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若</a:t>
            </a:r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房屋中有出租出借资产或服务性资产，需在备注栏中</a:t>
            </a:r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注明。</a:t>
            </a:r>
            <a:endParaRPr lang="zh-CN" sz="1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0" y="1171"/>
            <a:ext cx="12190095" cy="914257"/>
          </a:xfrm>
          <a:prstGeom prst="rect">
            <a:avLst/>
          </a:prstGeom>
          <a:solidFill>
            <a:schemeClr val="dk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43862" y="44450"/>
            <a:ext cx="1863898" cy="843061"/>
            <a:chOff x="-729027" y="-76200"/>
            <a:chExt cx="1863898" cy="843061"/>
          </a:xfrm>
        </p:grpSpPr>
        <p:sp>
          <p:nvSpPr>
            <p:cNvPr id="10" name="任意多边形 9"/>
            <p:cNvSpPr/>
            <p:nvPr/>
          </p:nvSpPr>
          <p:spPr bwMode="auto">
            <a:xfrm>
              <a:off x="-729027" y="-76200"/>
              <a:ext cx="1458054" cy="843061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TextBox 22"/>
            <p:cNvSpPr txBox="1"/>
            <p:nvPr/>
          </p:nvSpPr>
          <p:spPr>
            <a:xfrm>
              <a:off x="217943" y="172245"/>
              <a:ext cx="916928" cy="344170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2.2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流程图: 摘录 19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  <p:sp>
        <p:nvSpPr>
          <p:cNvPr id="11" name="文本框 10" descr="7b0a2020202022776f7264617274223a20227b5c2269645c223a32353030323232382c5c227469645c223a31333536307d220a7d0a"/>
          <p:cNvSpPr txBox="1"/>
          <p:nvPr/>
        </p:nvSpPr>
        <p:spPr>
          <a:xfrm>
            <a:off x="1414780" y="189865"/>
            <a:ext cx="104984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defTabSz="914400"/>
            <a:r>
              <a:rPr sz="3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行政事业性国有资产车辆清查明细表</a:t>
            </a:r>
            <a:endParaRPr sz="36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舒圆黑简" panose="00020600040101010101" charset="-122"/>
              <a:ea typeface="汉仪舒圆黑简" panose="00020600040101010101" charset="-122"/>
              <a:cs typeface="汉仪舒圆黑简" panose="0002060004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145" y="915670"/>
            <a:ext cx="7943215" cy="366268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414145" y="4869815"/>
            <a:ext cx="79940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>
                <a:sym typeface="+mn-ea"/>
              </a:rPr>
              <a:t>各县市区根据根据实际管理情况进行填报。</a:t>
            </a:r>
            <a:endParaRPr lang="zh-CN" altLang="en-US" sz="1600" b="1"/>
          </a:p>
        </p:txBody>
      </p:sp>
    </p:spTree>
    <p:custDataLst>
      <p:tags r:id="rId3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>
            <p:custDataLst>
              <p:tags r:id="rId1"/>
            </p:custDataLst>
          </p:nvPr>
        </p:nvSpPr>
        <p:spPr>
          <a:xfrm>
            <a:off x="0" y="1171"/>
            <a:ext cx="12190095" cy="914257"/>
          </a:xfrm>
          <a:prstGeom prst="rect">
            <a:avLst/>
          </a:prstGeom>
          <a:solidFill>
            <a:schemeClr val="dk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文本框 15" descr="7b0a2020202022776f7264617274223a20227b5c2269645c223a32353030323232382c5c227469645c223a31333536307d220a7d0a"/>
          <p:cNvSpPr txBox="1"/>
          <p:nvPr/>
        </p:nvSpPr>
        <p:spPr>
          <a:xfrm>
            <a:off x="1432560" y="166370"/>
            <a:ext cx="107797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defTabSz="914400"/>
            <a:r>
              <a:rPr sz="3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行政事业性国有资产对外投资（长期股权投资）清查明细表</a:t>
            </a:r>
            <a:endParaRPr sz="32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舒圆黑简" panose="00020600040101010101" charset="-122"/>
              <a:ea typeface="汉仪舒圆黑简" panose="00020600040101010101" charset="-122"/>
              <a:cs typeface="汉仪舒圆黑简" panose="00020600040101010101" charset="-122"/>
              <a:sym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-25447" y="45085"/>
            <a:ext cx="1863898" cy="843061"/>
            <a:chOff x="-729027" y="-76200"/>
            <a:chExt cx="1863898" cy="843061"/>
          </a:xfrm>
        </p:grpSpPr>
        <p:sp>
          <p:nvSpPr>
            <p:cNvPr id="19" name="任意多边形 18"/>
            <p:cNvSpPr/>
            <p:nvPr/>
          </p:nvSpPr>
          <p:spPr bwMode="auto">
            <a:xfrm>
              <a:off x="-729027" y="-76200"/>
              <a:ext cx="1458054" cy="843061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TextBox 22"/>
            <p:cNvSpPr txBox="1"/>
            <p:nvPr/>
          </p:nvSpPr>
          <p:spPr>
            <a:xfrm>
              <a:off x="217943" y="172245"/>
              <a:ext cx="916928" cy="344170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2.2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流程图: 摘录 20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435" y="915670"/>
            <a:ext cx="7597140" cy="378714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1702435" y="5158105"/>
            <a:ext cx="3840480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600" b="1">
                <a:sym typeface="+mn-ea"/>
              </a:rPr>
              <a:t>各</a:t>
            </a:r>
            <a:r>
              <a:rPr lang="zh-CN" altLang="en-US" sz="1600" b="1">
                <a:sym typeface="+mn-ea"/>
              </a:rPr>
              <a:t>单位根据根据实际管理情况进行填报。</a:t>
            </a:r>
            <a:endParaRPr lang="zh-CN" altLang="en-US" sz="1600" b="1"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>
            <p:custDataLst>
              <p:tags r:id="rId1"/>
            </p:custDataLst>
          </p:nvPr>
        </p:nvSpPr>
        <p:spPr>
          <a:xfrm>
            <a:off x="0" y="1171"/>
            <a:ext cx="12190095" cy="914257"/>
          </a:xfrm>
          <a:prstGeom prst="rect">
            <a:avLst/>
          </a:prstGeom>
          <a:solidFill>
            <a:schemeClr val="dk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43862" y="44450"/>
            <a:ext cx="1863898" cy="843061"/>
            <a:chOff x="-729027" y="-76200"/>
            <a:chExt cx="1863898" cy="843061"/>
          </a:xfrm>
        </p:grpSpPr>
        <p:sp>
          <p:nvSpPr>
            <p:cNvPr id="2" name="任意多边形 1"/>
            <p:cNvSpPr/>
            <p:nvPr/>
          </p:nvSpPr>
          <p:spPr bwMode="auto">
            <a:xfrm>
              <a:off x="-729027" y="-76200"/>
              <a:ext cx="1458054" cy="843061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TextBox 22"/>
            <p:cNvSpPr txBox="1"/>
            <p:nvPr/>
          </p:nvSpPr>
          <p:spPr>
            <a:xfrm>
              <a:off x="217943" y="172245"/>
              <a:ext cx="916928" cy="344170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2.2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流程图: 摘录 19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  <p:sp>
        <p:nvSpPr>
          <p:cNvPr id="11" name="文本框 10" descr="7b0a2020202022776f7264617274223a20227b5c2269645c223a32353030323232382c5c227469645c223a31333536307d220a7d0a"/>
          <p:cNvSpPr txBox="1"/>
          <p:nvPr/>
        </p:nvSpPr>
        <p:spPr>
          <a:xfrm>
            <a:off x="1414780" y="189865"/>
            <a:ext cx="104984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defTabSz="914400"/>
            <a:r>
              <a:rPr sz="3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行政事业性国有资产出租出借清查明细表</a:t>
            </a:r>
            <a:endParaRPr sz="36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舒圆黑简" panose="00020600040101010101" charset="-122"/>
              <a:ea typeface="汉仪舒圆黑简" panose="00020600040101010101" charset="-122"/>
              <a:cs typeface="汉仪舒圆黑简" panose="00020600040101010101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615" y="915670"/>
            <a:ext cx="7491095" cy="419036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-36242" y="38100"/>
            <a:ext cx="1863898" cy="843061"/>
            <a:chOff x="-729027" y="-76200"/>
            <a:chExt cx="1863898" cy="843061"/>
          </a:xfrm>
        </p:grpSpPr>
        <p:sp>
          <p:nvSpPr>
            <p:cNvPr id="6" name="任意多边形 5"/>
            <p:cNvSpPr/>
            <p:nvPr/>
          </p:nvSpPr>
          <p:spPr bwMode="auto">
            <a:xfrm>
              <a:off x="-729027" y="-76200"/>
              <a:ext cx="1458054" cy="843061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TextBox 22"/>
            <p:cNvSpPr txBox="1"/>
            <p:nvPr/>
          </p:nvSpPr>
          <p:spPr>
            <a:xfrm>
              <a:off x="217943" y="172245"/>
              <a:ext cx="916928" cy="344170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2.2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流程图: 摘录 7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350770" y="5106670"/>
            <a:ext cx="897318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" b="1"/>
              <a:t>1</a:t>
            </a:r>
            <a:r>
              <a:rPr lang="zh-CN" altLang="en-US" sz="1600" b="1"/>
              <a:t>、市本级各行政事业单位出租出借资产已移交至市机关事务管理局的，该表不予填报。</a:t>
            </a:r>
            <a:endParaRPr lang="zh-CN" altLang="en-US" sz="1600" b="1"/>
          </a:p>
          <a:p>
            <a:r>
              <a:rPr lang="zh-CN" altLang="en-US" sz="1600" b="1"/>
              <a:t>2、填报资产为出租出借资产的，还需提供租赁合同及其租赁批准文件。</a:t>
            </a:r>
            <a:r>
              <a:rPr lang="zh-CN" altLang="en-US" sz="1600" b="1"/>
              <a:t>且需提供与所有权相关的权证证明，无法办理产权证的，请在清查报告中说明原因。</a:t>
            </a:r>
            <a:endParaRPr lang="zh-CN" altLang="en-US" sz="1600" b="1"/>
          </a:p>
          <a:p>
            <a:r>
              <a:rPr lang="zh-CN" altLang="en-US" sz="1600" b="1"/>
              <a:t>3、填报的资产如存在抵押、质押、留置或其他担保形式，请提供其主债务合同、抵押或质押合同、抵押或质押登记的权利证明等其他与该担保事项相关的文件；存在查封、冻结情形，请提供与该查封、冻结相关的判决、裁定、裁决、决定、通知等文件。</a:t>
            </a:r>
            <a:endParaRPr lang="zh-CN" altLang="en-US" sz="1600" b="1"/>
          </a:p>
          <a:p>
            <a:r>
              <a:rPr lang="en-US" altLang="zh-CN" sz="1600" b="1"/>
              <a:t>4</a:t>
            </a:r>
            <a:r>
              <a:rPr lang="zh-CN" altLang="en-US" sz="1600" b="1"/>
              <a:t>、各县市区根据实际管理情况进行填报。</a:t>
            </a:r>
            <a:endParaRPr lang="zh-CN" altLang="en-US" sz="1600" b="1"/>
          </a:p>
        </p:txBody>
      </p:sp>
      <p:sp>
        <p:nvSpPr>
          <p:cNvPr id="22" name="矩形 21"/>
          <p:cNvSpPr/>
          <p:nvPr/>
        </p:nvSpPr>
        <p:spPr>
          <a:xfrm>
            <a:off x="4295140" y="2912745"/>
            <a:ext cx="492125" cy="1968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cxnSp>
        <p:nvCxnSpPr>
          <p:cNvPr id="19" name="直接箭头连接符 18"/>
          <p:cNvCxnSpPr>
            <a:stCxn id="22" idx="1"/>
          </p:cNvCxnSpPr>
          <p:nvPr/>
        </p:nvCxnSpPr>
        <p:spPr>
          <a:xfrm flipH="1">
            <a:off x="2782570" y="3011170"/>
            <a:ext cx="1512570" cy="4572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5302885" y="2912110"/>
            <a:ext cx="492125" cy="1968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cxnSp>
        <p:nvCxnSpPr>
          <p:cNvPr id="25" name="直接箭头连接符 24"/>
          <p:cNvCxnSpPr>
            <a:stCxn id="21" idx="0"/>
          </p:cNvCxnSpPr>
          <p:nvPr/>
        </p:nvCxnSpPr>
        <p:spPr>
          <a:xfrm flipH="1" flipV="1">
            <a:off x="2639060" y="2493645"/>
            <a:ext cx="2910205" cy="41846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5848985" y="3502025"/>
            <a:ext cx="492125" cy="1968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cxnSp>
        <p:nvCxnSpPr>
          <p:cNvPr id="27" name="直接箭头连接符 26"/>
          <p:cNvCxnSpPr/>
          <p:nvPr/>
        </p:nvCxnSpPr>
        <p:spPr>
          <a:xfrm flipH="1">
            <a:off x="2926715" y="3651885"/>
            <a:ext cx="2922270" cy="42608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形标注 27"/>
          <p:cNvSpPr/>
          <p:nvPr/>
        </p:nvSpPr>
        <p:spPr>
          <a:xfrm rot="19500000">
            <a:off x="743585" y="4132580"/>
            <a:ext cx="1980565" cy="1195070"/>
          </a:xfrm>
          <a:prstGeom prst="wedgeEllipseCallout">
            <a:avLst>
              <a:gd name="adj1" fmla="val 66935"/>
              <a:gd name="adj2" fmla="val 10408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按填报说明</a:t>
            </a:r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填写</a:t>
            </a:r>
            <a:endParaRPr lang="zh-CN" sz="1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0" y="1917700"/>
            <a:ext cx="2684145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每一宗资产分开填报，若与办公用房、土地为同一宗资产的，应注明楼层、土地面积。需在房屋、土地资产表备注栏中予以注明。</a:t>
            </a:r>
            <a:endParaRPr lang="zh-CN" sz="1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>
            <p:custDataLst>
              <p:tags r:id="rId1"/>
            </p:custDataLst>
          </p:nvPr>
        </p:nvSpPr>
        <p:spPr>
          <a:xfrm>
            <a:off x="0" y="1171"/>
            <a:ext cx="12190095" cy="914257"/>
          </a:xfrm>
          <a:prstGeom prst="rect">
            <a:avLst/>
          </a:prstGeom>
          <a:solidFill>
            <a:schemeClr val="dk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文本框 10" descr="7b0a2020202022776f7264617274223a20227b5c2269645c223a32353030323232382c5c227469645c223a31333536307d220a7d0a"/>
          <p:cNvSpPr txBox="1"/>
          <p:nvPr/>
        </p:nvSpPr>
        <p:spPr>
          <a:xfrm>
            <a:off x="1414780" y="189865"/>
            <a:ext cx="104984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defTabSz="914400"/>
            <a:r>
              <a:rPr sz="3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行政事业单位闲置资产清查明细表</a:t>
            </a:r>
            <a:endParaRPr sz="36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舒圆黑简" panose="00020600040101010101" charset="-122"/>
              <a:ea typeface="汉仪舒圆黑简" panose="00020600040101010101" charset="-122"/>
              <a:cs typeface="汉仪舒圆黑简" panose="00020600040101010101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-36242" y="38100"/>
            <a:ext cx="1863898" cy="843061"/>
            <a:chOff x="-729027" y="-76200"/>
            <a:chExt cx="1863898" cy="843061"/>
          </a:xfrm>
        </p:grpSpPr>
        <p:sp>
          <p:nvSpPr>
            <p:cNvPr id="7" name="任意多边形 6"/>
            <p:cNvSpPr/>
            <p:nvPr/>
          </p:nvSpPr>
          <p:spPr bwMode="auto">
            <a:xfrm>
              <a:off x="-729027" y="-76200"/>
              <a:ext cx="1458054" cy="843061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TextBox 22"/>
            <p:cNvSpPr txBox="1"/>
            <p:nvPr/>
          </p:nvSpPr>
          <p:spPr>
            <a:xfrm>
              <a:off x="217943" y="172245"/>
              <a:ext cx="916928" cy="344170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2.2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流程图: 摘录 8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  <p:sp>
        <p:nvSpPr>
          <p:cNvPr id="28" name="椭圆形标注 27"/>
          <p:cNvSpPr/>
          <p:nvPr/>
        </p:nvSpPr>
        <p:spPr>
          <a:xfrm rot="21420000">
            <a:off x="10210800" y="1134110"/>
            <a:ext cx="1980565" cy="1195070"/>
          </a:xfrm>
          <a:prstGeom prst="wedgeEllipseCallout">
            <a:avLst>
              <a:gd name="adj1" fmla="val -64686"/>
              <a:gd name="adj2" fmla="val 28753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闲置资产</a:t>
            </a:r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若有特殊情况，予以</a:t>
            </a:r>
            <a:r>
              <a:rPr lang="zh-CN" sz="1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说明。</a:t>
            </a:r>
            <a:endParaRPr lang="zh-CN" sz="1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125980" y="4563110"/>
            <a:ext cx="7973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/>
              <a:t>1、单位在报表中填报的所有闲置资产需提供与所有权相关的权证证明，无法办理产权证的，请在清查报告中说明原因。</a:t>
            </a:r>
            <a:endParaRPr lang="zh-CN" altLang="en-US" sz="1600" b="1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015" y="881380"/>
            <a:ext cx="7684770" cy="3488055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9398635" y="2111375"/>
            <a:ext cx="492125" cy="1968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sp>
        <p:nvSpPr>
          <p:cNvPr id="30" name="矩形 29"/>
          <p:cNvSpPr/>
          <p:nvPr/>
        </p:nvSpPr>
        <p:spPr>
          <a:xfrm>
            <a:off x="3625215" y="2112010"/>
            <a:ext cx="635635" cy="1981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cxnSp>
        <p:nvCxnSpPr>
          <p:cNvPr id="32" name="直接箭头连接符 31"/>
          <p:cNvCxnSpPr/>
          <p:nvPr/>
        </p:nvCxnSpPr>
        <p:spPr>
          <a:xfrm flipH="1">
            <a:off x="1703070" y="2277745"/>
            <a:ext cx="1913890" cy="36004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118745" y="1917700"/>
            <a:ext cx="163004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每一宗资产分开填报，若与办公用房、土地为同一宗资产的，应注明楼层、土地面积。并在闲置资产名称中填写X楼-X楼层闲置。</a:t>
            </a:r>
            <a:endParaRPr lang="zh-CN" altLang="en-US" sz="1600" b="1">
              <a:sym typeface="+mn-ea"/>
            </a:endParaRPr>
          </a:p>
          <a:p>
            <a:pPr algn="ctr"/>
            <a:endParaRPr lang="zh-CN" altLang="en-US" sz="1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>
            <p:custDataLst>
              <p:tags r:id="rId1"/>
            </p:custDataLst>
          </p:nvPr>
        </p:nvSpPr>
        <p:spPr>
          <a:xfrm>
            <a:off x="8255000" y="2997835"/>
            <a:ext cx="2089150" cy="1228725"/>
          </a:xfrm>
          <a:prstGeom prst="rect">
            <a:avLst/>
          </a:prstGeom>
          <a:noFill/>
        </p:spPr>
        <p:txBody>
          <a:bodyPr wrap="square" lIns="91425" tIns="45712" rIns="91425" bIns="45712" rtlCol="0">
            <a:noAutofit/>
          </a:bodyPr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lang="zh-CN" altLang="en-US" sz="6600" b="1" spc="300" dirty="0">
                <a:solidFill>
                  <a:srgbClr val="0070C0"/>
                </a:solidFill>
                <a:latin typeface="Arial" panose="020B0604020202020204" pitchFamily="34" charset="0"/>
                <a:ea typeface="汉仪旗黑-85S" panose="00020600040101010101" pitchFamily="18" charset="-122"/>
                <a:sym typeface="Arial" panose="020B0604020202020204" pitchFamily="34" charset="0"/>
              </a:rPr>
              <a:t>目录</a:t>
            </a:r>
            <a:endParaRPr lang="zh-CN" altLang="en-US" sz="6600" b="1" spc="300" dirty="0">
              <a:solidFill>
                <a:srgbClr val="0070C0"/>
              </a:solidFill>
              <a:latin typeface="Arial" panose="020B0604020202020204" pitchFamily="34" charset="0"/>
              <a:ea typeface="汉仪旗黑-85S" panose="00020600040101010101" pitchFamily="18" charset="-122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>
            <p:custDataLst>
              <p:tags r:id="rId2"/>
            </p:custDataLst>
          </p:nvPr>
        </p:nvCxnSpPr>
        <p:spPr>
          <a:xfrm flipH="1">
            <a:off x="5878830" y="2190750"/>
            <a:ext cx="13335" cy="296735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椭圆 10"/>
          <p:cNvSpPr/>
          <p:nvPr>
            <p:custDataLst>
              <p:tags r:id="rId3"/>
            </p:custDataLst>
          </p:nvPr>
        </p:nvSpPr>
        <p:spPr>
          <a:xfrm>
            <a:off x="5651963" y="1846196"/>
            <a:ext cx="448875" cy="4495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80000"/>
          </a:bodyPr>
          <a:p>
            <a:pPr algn="ctr"/>
            <a:endParaRPr lang="zh-CN" altLang="en-US" sz="180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>
            <p:custDataLst>
              <p:tags r:id="rId4"/>
            </p:custDataLst>
          </p:nvPr>
        </p:nvSpPr>
        <p:spPr>
          <a:xfrm>
            <a:off x="5673553" y="3277953"/>
            <a:ext cx="448875" cy="4495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80000"/>
          </a:bodyPr>
          <a:p>
            <a:pPr algn="ctr"/>
            <a:endParaRPr lang="zh-CN" altLang="en-US" sz="180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>
            <p:custDataLst>
              <p:tags r:id="rId5"/>
            </p:custDataLst>
          </p:nvPr>
        </p:nvSpPr>
        <p:spPr>
          <a:xfrm>
            <a:off x="5662758" y="4954827"/>
            <a:ext cx="448875" cy="4495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80000"/>
          </a:bodyPr>
          <a:p>
            <a:pPr algn="ctr"/>
            <a:endParaRPr lang="zh-CN" altLang="en-US" sz="180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6"/>
            </p:custDataLst>
          </p:nvPr>
        </p:nvSpPr>
        <p:spPr>
          <a:xfrm>
            <a:off x="5662755" y="1905880"/>
            <a:ext cx="438082" cy="369512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r>
              <a:rPr lang="en-US" altLang="zh-CN" sz="1800" b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01</a:t>
            </a:r>
            <a:endParaRPr lang="en-US" altLang="zh-CN" sz="1800" b="1" dirty="0">
              <a:solidFill>
                <a:schemeClr val="lt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7"/>
            </p:custDataLst>
          </p:nvPr>
        </p:nvSpPr>
        <p:spPr>
          <a:xfrm>
            <a:off x="5673550" y="3357957"/>
            <a:ext cx="438082" cy="369512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r>
              <a:rPr lang="en-US" altLang="zh-CN" sz="1800" b="1">
                <a:solidFill>
                  <a:schemeClr val="l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02</a:t>
            </a:r>
            <a:endParaRPr lang="en-US" altLang="zh-CN" sz="1800" b="1">
              <a:solidFill>
                <a:schemeClr val="lt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8"/>
            </p:custDataLst>
          </p:nvPr>
        </p:nvSpPr>
        <p:spPr>
          <a:xfrm>
            <a:off x="5667835" y="5013875"/>
            <a:ext cx="438082" cy="369512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r>
              <a:rPr lang="en-US" altLang="zh-CN" sz="1800" b="1">
                <a:solidFill>
                  <a:schemeClr val="l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03</a:t>
            </a:r>
            <a:endParaRPr lang="en-US" altLang="zh-CN" sz="1800" b="1">
              <a:solidFill>
                <a:schemeClr val="lt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>
            <p:custDataLst>
              <p:tags r:id="rId9"/>
            </p:custDataLst>
          </p:nvPr>
        </p:nvSpPr>
        <p:spPr>
          <a:xfrm>
            <a:off x="2206625" y="3205480"/>
            <a:ext cx="2684145" cy="44767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p>
            <a:pPr lvl="0" algn="l">
              <a:buClrTx/>
              <a:buSzTx/>
              <a:buFontTx/>
            </a:pPr>
            <a:r>
              <a:rPr lang="zh-CN" altLang="en-US" sz="3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  <a:sym typeface="+mn-ea"/>
              </a:rPr>
              <a:t>报表填报讲解</a:t>
            </a:r>
            <a:endParaRPr lang="zh-CN" altLang="en-US" sz="32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  <a:sym typeface="+mn-ea"/>
            </a:endParaRPr>
          </a:p>
        </p:txBody>
      </p:sp>
      <p:sp>
        <p:nvSpPr>
          <p:cNvPr id="45" name="文本框 44"/>
          <p:cNvSpPr txBox="1"/>
          <p:nvPr>
            <p:custDataLst>
              <p:tags r:id="rId10"/>
            </p:custDataLst>
          </p:nvPr>
        </p:nvSpPr>
        <p:spPr>
          <a:xfrm>
            <a:off x="1846580" y="4864100"/>
            <a:ext cx="3498850" cy="50038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p>
            <a:pPr lvl="0" algn="ctr">
              <a:buClrTx/>
              <a:buSzTx/>
              <a:buFontTx/>
            </a:pPr>
            <a:r>
              <a:rPr lang="zh-CN" altLang="en-US" sz="3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  <a:sym typeface="+mn-ea"/>
              </a:rPr>
              <a:t>填报</a:t>
            </a:r>
            <a:r>
              <a:rPr lang="zh-CN" altLang="en-US" sz="3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  <a:sym typeface="+mn-ea"/>
              </a:rPr>
              <a:t>注意事项</a:t>
            </a:r>
            <a:endParaRPr lang="zh-CN" altLang="en-US" sz="32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5641800" y="1905880"/>
            <a:ext cx="438082" cy="369512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r>
              <a:rPr lang="en-US" altLang="zh-CN" sz="1800" b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01</a:t>
            </a:r>
            <a:endParaRPr lang="en-US" altLang="zh-CN" sz="1800" b="1" dirty="0">
              <a:solidFill>
                <a:schemeClr val="lt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2"/>
            </p:custDataLst>
          </p:nvPr>
        </p:nvSpPr>
        <p:spPr>
          <a:xfrm>
            <a:off x="5657675" y="4994825"/>
            <a:ext cx="438082" cy="369512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endParaRPr lang="en-US" altLang="zh-CN" sz="1800" b="1">
              <a:solidFill>
                <a:schemeClr val="lt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1979295" y="1765935"/>
            <a:ext cx="3599815" cy="619125"/>
          </a:xfrm>
          <a:prstGeom prst="rect">
            <a:avLst/>
          </a:prstGeom>
          <a:noFill/>
        </p:spPr>
        <p:txBody>
          <a:bodyPr wrap="square" rtlCol="0"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  <a:sym typeface="+mn-ea"/>
              </a:rPr>
              <a:t>清查工作总体介绍</a:t>
            </a:r>
            <a:endParaRPr lang="zh-CN" altLang="en-US" sz="3200" b="1" spc="15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  <a:sym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14"/>
            </p:custDataLst>
          </p:nvPr>
        </p:nvSpPr>
        <p:spPr>
          <a:xfrm>
            <a:off x="5641800" y="1917310"/>
            <a:ext cx="438082" cy="369512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r>
              <a:rPr lang="en-US" altLang="zh-CN" sz="1800" b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01</a:t>
            </a:r>
            <a:endParaRPr lang="en-US" altLang="zh-CN" sz="1800" b="1" dirty="0">
              <a:solidFill>
                <a:schemeClr val="lt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5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>
            <p:custDataLst>
              <p:tags r:id="rId1"/>
            </p:custDataLst>
          </p:nvPr>
        </p:nvSpPr>
        <p:spPr>
          <a:xfrm>
            <a:off x="0" y="1171"/>
            <a:ext cx="12190095" cy="914257"/>
          </a:xfrm>
          <a:prstGeom prst="rect">
            <a:avLst/>
          </a:prstGeom>
          <a:solidFill>
            <a:schemeClr val="dk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文本框 10" descr="7b0a2020202022776f7264617274223a20227b5c2269645c223a32353030323232382c5c227469645c223a31333536307d220a7d0a"/>
          <p:cNvSpPr txBox="1"/>
          <p:nvPr/>
        </p:nvSpPr>
        <p:spPr>
          <a:xfrm>
            <a:off x="1414780" y="189230"/>
            <a:ext cx="104984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defTabSz="914400"/>
            <a:r>
              <a:rPr sz="3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行政事业单位服务性资产清查明细表</a:t>
            </a:r>
            <a:endParaRPr sz="36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舒圆黑简" panose="00020600040101010101" charset="-122"/>
              <a:ea typeface="汉仪舒圆黑简" panose="00020600040101010101" charset="-122"/>
              <a:cs typeface="汉仪舒圆黑简" panose="00020600040101010101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-36242" y="37465"/>
            <a:ext cx="1863898" cy="843061"/>
            <a:chOff x="-729027" y="-76200"/>
            <a:chExt cx="1863898" cy="843061"/>
          </a:xfrm>
        </p:grpSpPr>
        <p:sp>
          <p:nvSpPr>
            <p:cNvPr id="7" name="任意多边形 6"/>
            <p:cNvSpPr/>
            <p:nvPr/>
          </p:nvSpPr>
          <p:spPr bwMode="auto">
            <a:xfrm>
              <a:off x="-729027" y="-76200"/>
              <a:ext cx="1458054" cy="843061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TextBox 22"/>
            <p:cNvSpPr txBox="1"/>
            <p:nvPr/>
          </p:nvSpPr>
          <p:spPr>
            <a:xfrm>
              <a:off x="217943" y="172245"/>
              <a:ext cx="916928" cy="344170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2.2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流程图: 摘录 8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005" y="981710"/>
            <a:ext cx="7299960" cy="3505200"/>
          </a:xfrm>
          <a:prstGeom prst="rect">
            <a:avLst/>
          </a:prstGeom>
        </p:spPr>
      </p:pic>
      <p:cxnSp>
        <p:nvCxnSpPr>
          <p:cNvPr id="19" name="直接箭头连接符 18"/>
          <p:cNvCxnSpPr>
            <a:endCxn id="29" idx="3"/>
          </p:cNvCxnSpPr>
          <p:nvPr/>
        </p:nvCxnSpPr>
        <p:spPr>
          <a:xfrm flipH="1">
            <a:off x="2684145" y="2118360"/>
            <a:ext cx="2042795" cy="4603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0" y="1917700"/>
            <a:ext cx="2684145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1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每一宗资产分开填报，若与办公用房、土地为同一宗资产的，应注明楼层、土地面积。需在房屋、土地资产表备注栏中予以注明。</a:t>
            </a:r>
            <a:endParaRPr lang="zh-CN" sz="1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726940" y="1989455"/>
            <a:ext cx="504190" cy="1746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7" tIns="60948" rIns="121897" bIns="60948" rtlCol="0" anchor="ctr"/>
          <a:p>
            <a:pPr algn="ctr"/>
            <a:endParaRPr lang="zh-CN" altLang="en-US" sz="1800"/>
          </a:p>
        </p:txBody>
      </p:sp>
      <p:sp>
        <p:nvSpPr>
          <p:cNvPr id="3" name="文本框 2"/>
          <p:cNvSpPr txBox="1"/>
          <p:nvPr/>
        </p:nvSpPr>
        <p:spPr>
          <a:xfrm>
            <a:off x="3215005" y="4582160"/>
            <a:ext cx="727900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/>
              <a:t>1、服务性资产指为办公或机关院落提供服务的资产（包括但不限于食堂、车库、车位、未与办公用房合在一起的卫生所（室）、未与办公用房合在一起的老干活动室等）。</a:t>
            </a:r>
            <a:endParaRPr lang="zh-CN" altLang="en-US" sz="1600" b="1"/>
          </a:p>
          <a:p>
            <a:r>
              <a:rPr lang="en-US" altLang="zh-CN" sz="1600" b="1"/>
              <a:t>2</a:t>
            </a:r>
            <a:r>
              <a:rPr lang="zh-CN" altLang="en-US" sz="1600" b="1"/>
              <a:t>、其他按照填报说明</a:t>
            </a:r>
            <a:r>
              <a:rPr lang="zh-CN" altLang="en-US" sz="1600" b="1"/>
              <a:t>填写。</a:t>
            </a:r>
            <a:endParaRPr lang="zh-CN" altLang="en-US" sz="1600" b="1"/>
          </a:p>
        </p:txBody>
      </p:sp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9" name="组合 8"/>
          <p:cNvGrpSpPr/>
          <p:nvPr/>
        </p:nvGrpSpPr>
        <p:grpSpPr>
          <a:xfrm>
            <a:off x="4784090" y="2997200"/>
            <a:ext cx="6576695" cy="82550"/>
            <a:chOff x="9306922" y="3016002"/>
            <a:chExt cx="1252780" cy="113577"/>
          </a:xfrm>
        </p:grpSpPr>
        <p:sp>
          <p:nvSpPr>
            <p:cNvPr id="10" name="矩形 9"/>
            <p:cNvSpPr/>
            <p:nvPr/>
          </p:nvSpPr>
          <p:spPr>
            <a:xfrm flipV="1">
              <a:off x="9306922" y="3016002"/>
              <a:ext cx="638991" cy="11357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V="1">
              <a:off x="9920711" y="3016002"/>
              <a:ext cx="638991" cy="11357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8398" y="2637668"/>
            <a:ext cx="2887537" cy="1900017"/>
            <a:chOff x="2228098" y="3717032"/>
            <a:chExt cx="2021717" cy="1395527"/>
          </a:xfrm>
        </p:grpSpPr>
        <p:sp>
          <p:nvSpPr>
            <p:cNvPr id="13" name="文本框 3"/>
            <p:cNvSpPr txBox="1"/>
            <p:nvPr/>
          </p:nvSpPr>
          <p:spPr>
            <a:xfrm>
              <a:off x="2691779" y="3717032"/>
              <a:ext cx="1296145" cy="74530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p>
              <a:pPr algn="ctr"/>
              <a:r>
                <a:rPr lang="en-US" altLang="zh-CN" sz="60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altLang="zh-CN" sz="6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3161496" y="4793905"/>
              <a:ext cx="306359" cy="13240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3"/>
            <p:cNvSpPr txBox="1"/>
            <p:nvPr/>
          </p:nvSpPr>
          <p:spPr>
            <a:xfrm>
              <a:off x="2228098" y="4404673"/>
              <a:ext cx="2021717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p>
              <a:pPr algn="ctr"/>
              <a:r>
                <a:rPr lang="en-US" altLang="zh-CN" sz="20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——CONTENTS——</a:t>
              </a:r>
              <a:endParaRPr lang="en-US" altLang="zh-CN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3"/>
          <p:cNvSpPr txBox="1"/>
          <p:nvPr/>
        </p:nvSpPr>
        <p:spPr>
          <a:xfrm>
            <a:off x="4150995" y="1701165"/>
            <a:ext cx="7819390" cy="119888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p>
            <a:pPr algn="ctr"/>
            <a:r>
              <a:rPr lang="zh-CN" altLang="en-US" sz="7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  <a:sym typeface="+mn-ea"/>
              </a:rPr>
              <a:t>填报注意事项</a:t>
            </a:r>
            <a:endParaRPr lang="zh-CN" altLang="en-US" sz="72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66335" y="3305810"/>
            <a:ext cx="639508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针对填报过程出现的问题及注意事项予以</a:t>
            </a:r>
            <a:r>
              <a:rPr lang="zh-CN" altLang="en-US"/>
              <a:t>说明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>
            <p:custDataLst>
              <p:tags r:id="rId1"/>
            </p:custDataLst>
          </p:nvPr>
        </p:nvSpPr>
        <p:spPr>
          <a:xfrm>
            <a:off x="0" y="1171"/>
            <a:ext cx="12190095" cy="914257"/>
          </a:xfrm>
          <a:prstGeom prst="rect">
            <a:avLst/>
          </a:prstGeom>
          <a:solidFill>
            <a:schemeClr val="dk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74825" y="2205355"/>
            <a:ext cx="963041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zh-CN" altLang="en-US" sz="3200" b="1"/>
              <a:t>②清查表格于</a:t>
            </a:r>
            <a:r>
              <a:rPr lang="en-US" altLang="zh-CN" sz="3200" b="1"/>
              <a:t>2022</a:t>
            </a:r>
            <a:r>
              <a:rPr lang="zh-CN" altLang="en-US" sz="3200" b="1"/>
              <a:t>年</a:t>
            </a:r>
            <a:r>
              <a:rPr lang="en-US" altLang="zh-CN" sz="3200" b="1"/>
              <a:t>5</a:t>
            </a:r>
            <a:r>
              <a:rPr lang="zh-CN" altLang="en-US" sz="3200" b="1"/>
              <a:t>月</a:t>
            </a:r>
            <a:r>
              <a:rPr lang="en-US" altLang="zh-CN" sz="3200" b="1"/>
              <a:t>20</a:t>
            </a:r>
            <a:r>
              <a:rPr lang="zh-CN" altLang="en-US" sz="3200" b="1"/>
              <a:t>日上报至市财政局各部门预算管理</a:t>
            </a:r>
            <a:r>
              <a:rPr lang="zh-CN" altLang="en-US" sz="3200" b="1"/>
              <a:t>科室，各单位要严格按照时间节点按时完成</a:t>
            </a:r>
            <a:r>
              <a:rPr lang="zh-CN" altLang="en-US" sz="3200" b="1"/>
              <a:t>填报。</a:t>
            </a:r>
            <a:endParaRPr lang="zh-CN" altLang="en-US" sz="3200" b="1"/>
          </a:p>
        </p:txBody>
      </p:sp>
      <p:sp>
        <p:nvSpPr>
          <p:cNvPr id="5" name="文本框 4"/>
          <p:cNvSpPr txBox="1"/>
          <p:nvPr/>
        </p:nvSpPr>
        <p:spPr>
          <a:xfrm>
            <a:off x="1774825" y="3862070"/>
            <a:ext cx="963041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zh-CN" altLang="en-US" sz="3200" b="1"/>
              <a:t>③各单位要明确该项工作的负责人与联系人，填报联系方式，表格填报过程中</a:t>
            </a:r>
            <a:r>
              <a:rPr lang="zh-CN" altLang="en-US" sz="3200" b="1"/>
              <a:t>如有问题便于</a:t>
            </a:r>
            <a:r>
              <a:rPr lang="zh-CN" altLang="en-US" sz="3200" b="1"/>
              <a:t>联系。</a:t>
            </a:r>
            <a:endParaRPr lang="zh-CN" altLang="en-US" sz="3200" b="1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27530" y="915670"/>
            <a:ext cx="963041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just">
              <a:buClrTx/>
              <a:buSzTx/>
              <a:buFontTx/>
            </a:pPr>
            <a:r>
              <a:rPr lang="zh-CN" altLang="en-US" sz="3200" b="1">
                <a:solidFill>
                  <a:schemeClr val="tx1"/>
                </a:solidFill>
                <a:sym typeface="+mn-ea"/>
              </a:rPr>
              <a:t>①</a:t>
            </a:r>
            <a:r>
              <a:rPr lang="zh-CN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所有表格均需盖公章、单位实际负责人签字上报，对填报的真实性</a:t>
            </a:r>
            <a:r>
              <a:rPr lang="zh-CN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负责。</a:t>
            </a:r>
            <a:endParaRPr lang="zh-CN" altLang="en-US" sz="32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02435" y="5229860"/>
            <a:ext cx="963041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just">
              <a:buClrTx/>
              <a:buSzTx/>
              <a:buFontTx/>
            </a:pPr>
            <a:r>
              <a:rPr lang="zh-CN" altLang="en-US" sz="3200" b="1">
                <a:sym typeface="+mn-ea"/>
              </a:rPr>
              <a:t>④市机关事务管理局联系人：李联佳，联系方式：</a:t>
            </a:r>
            <a:r>
              <a:rPr lang="en-US" altLang="zh-CN" sz="3200" b="1">
                <a:sym typeface="+mn-ea"/>
              </a:rPr>
              <a:t>19973060935</a:t>
            </a:r>
            <a:r>
              <a:rPr lang="zh-CN" altLang="en-US" sz="3200" b="1">
                <a:sym typeface="+mn-ea"/>
              </a:rPr>
              <a:t>。</a:t>
            </a:r>
            <a:endParaRPr lang="zh-CN" altLang="en-US" sz="3200" b="1">
              <a:sym typeface="+mn-ea"/>
            </a:endParaRPr>
          </a:p>
        </p:txBody>
      </p:sp>
      <p:sp>
        <p:nvSpPr>
          <p:cNvPr id="11" name="文本框 10" descr="7b0a2020202022776f7264617274223a20227b5c2269645c223a32353030323232382c5c227469645c223a31333536307d220a7d0a"/>
          <p:cNvSpPr txBox="1"/>
          <p:nvPr/>
        </p:nvSpPr>
        <p:spPr>
          <a:xfrm>
            <a:off x="1414780" y="189230"/>
            <a:ext cx="96774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defTabSz="914400"/>
            <a:r>
              <a:rPr lang="zh-CN" sz="3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填报注意</a:t>
            </a:r>
            <a:r>
              <a:rPr lang="zh-CN" sz="3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舒圆黑简" panose="00020600040101010101" charset="-122"/>
                <a:ea typeface="汉仪舒圆黑简" panose="00020600040101010101" charset="-122"/>
                <a:cs typeface="汉仪舒圆黑简" panose="00020600040101010101" charset="-122"/>
                <a:sym typeface="+mn-ea"/>
              </a:rPr>
              <a:t>事项</a:t>
            </a:r>
            <a:endParaRPr lang="zh-CN" sz="36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舒圆黑简" panose="00020600040101010101" charset="-122"/>
              <a:ea typeface="汉仪舒圆黑简" panose="00020600040101010101" charset="-122"/>
              <a:cs typeface="汉仪舒圆黑简" panose="00020600040101010101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6242" y="37465"/>
            <a:ext cx="1863898" cy="843061"/>
            <a:chOff x="-729027" y="-76200"/>
            <a:chExt cx="1863898" cy="843061"/>
          </a:xfrm>
        </p:grpSpPr>
        <p:sp>
          <p:nvSpPr>
            <p:cNvPr id="7" name="任意多边形 6"/>
            <p:cNvSpPr/>
            <p:nvPr/>
          </p:nvSpPr>
          <p:spPr bwMode="auto">
            <a:xfrm>
              <a:off x="-729027" y="-76200"/>
              <a:ext cx="1458054" cy="843061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TextBox 22"/>
            <p:cNvSpPr txBox="1"/>
            <p:nvPr/>
          </p:nvSpPr>
          <p:spPr>
            <a:xfrm>
              <a:off x="217943" y="172245"/>
              <a:ext cx="916928" cy="344170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流程图: 摘录 8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</p:spTree>
    <p:custDataLst>
      <p:tags r:id="rId2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11" name="直接连接符 10"/>
          <p:cNvCxnSpPr/>
          <p:nvPr>
            <p:custDataLst>
              <p:tags r:id="rId1"/>
            </p:custDataLst>
          </p:nvPr>
        </p:nvCxnSpPr>
        <p:spPr>
          <a:xfrm>
            <a:off x="3052768" y="4146139"/>
            <a:ext cx="6084559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占位符 4"/>
          <p:cNvSpPr/>
          <p:nvPr>
            <p:ph type="body" idx="1"/>
            <p:custDataLst>
              <p:tags r:id="rId2"/>
            </p:custDataLst>
          </p:nvPr>
        </p:nvSpPr>
        <p:spPr>
          <a:xfrm>
            <a:off x="3116657" y="4509975"/>
            <a:ext cx="5957416" cy="428882"/>
          </a:xfrm>
        </p:spPr>
        <p:txBody>
          <a:bodyPr>
            <a:noAutofit/>
          </a:bodyPr>
          <a:p>
            <a:r>
              <a:rPr lang="zh-CN" altLang="en-US" sz="3200" b="1">
                <a:solidFill>
                  <a:srgbClr val="0070C0"/>
                </a:solidFill>
              </a:rPr>
              <a:t>岳阳市机关事务管理局</a:t>
            </a:r>
            <a:endParaRPr lang="zh-CN" altLang="en-US" sz="3200" b="1">
              <a:solidFill>
                <a:srgbClr val="0070C0"/>
              </a:solidFill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p>
            <a:r>
              <a:rPr lang="zh-CN" altLang="en-US">
                <a:solidFill>
                  <a:schemeClr val="dk1">
                    <a:lumMod val="85000"/>
                    <a:lumOff val="15000"/>
                  </a:schemeClr>
                </a:solidFill>
              </a:rPr>
              <a:t>谢谢观看</a:t>
            </a:r>
            <a:endParaRPr lang="zh-CN" altLang="en-US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" name="组合 11"/>
          <p:cNvGrpSpPr/>
          <p:nvPr/>
        </p:nvGrpSpPr>
        <p:grpSpPr>
          <a:xfrm>
            <a:off x="119033" y="2675768"/>
            <a:ext cx="2887537" cy="1864456"/>
            <a:chOff x="2380150" y="3717032"/>
            <a:chExt cx="2021717" cy="1369408"/>
          </a:xfrm>
        </p:grpSpPr>
        <p:sp>
          <p:nvSpPr>
            <p:cNvPr id="13" name="文本框 3"/>
            <p:cNvSpPr txBox="1"/>
            <p:nvPr/>
          </p:nvSpPr>
          <p:spPr>
            <a:xfrm>
              <a:off x="2691779" y="3717032"/>
              <a:ext cx="1296145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p>
              <a:pPr algn="ctr"/>
              <a:r>
                <a:rPr lang="en-US" altLang="zh-CN" sz="60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altLang="zh-CN" sz="6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3161496" y="4793905"/>
              <a:ext cx="306359" cy="13240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3"/>
            <p:cNvSpPr txBox="1"/>
            <p:nvPr/>
          </p:nvSpPr>
          <p:spPr>
            <a:xfrm>
              <a:off x="2380150" y="4378554"/>
              <a:ext cx="2021717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p>
              <a:pPr algn="ctr"/>
              <a:r>
                <a:rPr lang="en-US" altLang="zh-CN" sz="20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——CONTENTS——</a:t>
              </a:r>
              <a:endParaRPr lang="en-US" altLang="zh-CN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3"/>
          <p:cNvSpPr txBox="1"/>
          <p:nvPr/>
        </p:nvSpPr>
        <p:spPr>
          <a:xfrm>
            <a:off x="5302885" y="1715770"/>
            <a:ext cx="6288405" cy="9220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p>
            <a:pPr algn="ctr"/>
            <a:r>
              <a:rPr lang="zh-CN" altLang="en-US" sz="5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清查工作总体介绍</a:t>
            </a:r>
            <a:endParaRPr lang="zh-CN" altLang="en-US" sz="5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735450" y="2974248"/>
            <a:ext cx="5112000" cy="82575"/>
            <a:chOff x="9306922" y="3016002"/>
            <a:chExt cx="1252780" cy="113577"/>
          </a:xfrm>
        </p:grpSpPr>
        <p:sp>
          <p:nvSpPr>
            <p:cNvPr id="10" name="矩形 9"/>
            <p:cNvSpPr/>
            <p:nvPr/>
          </p:nvSpPr>
          <p:spPr>
            <a:xfrm flipV="1">
              <a:off x="9306922" y="3016002"/>
              <a:ext cx="638991" cy="11357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V="1">
              <a:off x="9920711" y="3016002"/>
              <a:ext cx="638991" cy="11357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6311230" y="3393504"/>
            <a:ext cx="3312368" cy="521970"/>
          </a:xfrm>
          <a:prstGeom prst="rect">
            <a:avLst/>
          </a:prstGeom>
        </p:spPr>
        <p:txBody>
          <a:bodyPr wrap="square">
            <a:spAutoFit/>
          </a:bodyPr>
          <a:p>
            <a:pPr marL="457200" lvl="0" indent="-457200">
              <a:buFont typeface="Wingdings" panose="05000000000000000000" pitchFamily="2" charset="2"/>
              <a:buChar char="l"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清查对象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11230" y="4609239"/>
            <a:ext cx="3312368" cy="521970"/>
          </a:xfrm>
          <a:prstGeom prst="rect">
            <a:avLst/>
          </a:prstGeom>
        </p:spPr>
        <p:txBody>
          <a:bodyPr wrap="square">
            <a:spAutoFit/>
          </a:bodyPr>
          <a:p>
            <a:pPr marL="457200" lvl="0" indent="-457200">
              <a:buFont typeface="Wingdings" panose="05000000000000000000" pitchFamily="2" charset="2"/>
              <a:buChar char="l"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清查基准日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3"/>
          <p:cNvSpPr txBox="1"/>
          <p:nvPr/>
        </p:nvSpPr>
        <p:spPr>
          <a:xfrm>
            <a:off x="6311230" y="4018199"/>
            <a:ext cx="3312368" cy="5219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清查范围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矩形 8"/>
          <p:cNvSpPr/>
          <p:nvPr>
            <p:custDataLst>
              <p:tags r:id="rId1"/>
            </p:custDataLst>
          </p:nvPr>
        </p:nvSpPr>
        <p:spPr>
          <a:xfrm>
            <a:off x="0" y="1023361"/>
            <a:ext cx="12190095" cy="4822071"/>
          </a:xfrm>
          <a:prstGeom prst="rect">
            <a:avLst/>
          </a:prstGeom>
          <a:solidFill>
            <a:sysClr val="window" lastClr="FFFFFF">
              <a:lumMod val="95000"/>
              <a:alpha val="53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0" y="1266211"/>
            <a:ext cx="12190095" cy="433637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6" name="椭圆 5"/>
          <p:cNvSpPr/>
          <p:nvPr>
            <p:custDataLst>
              <p:tags r:id="rId3"/>
            </p:custDataLst>
          </p:nvPr>
        </p:nvSpPr>
        <p:spPr>
          <a:xfrm>
            <a:off x="517444" y="2682040"/>
            <a:ext cx="752357" cy="752357"/>
          </a:xfrm>
          <a:prstGeom prst="ellipse">
            <a:avLst/>
          </a:prstGeom>
          <a:solidFill>
            <a:srgbClr val="5B9BD5">
              <a:lumMod val="40000"/>
              <a:lumOff val="60000"/>
              <a:alpha val="64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任意多边形: 形状 12"/>
          <p:cNvSpPr/>
          <p:nvPr>
            <p:custDataLst>
              <p:tags r:id="rId4"/>
            </p:custDataLst>
          </p:nvPr>
        </p:nvSpPr>
        <p:spPr>
          <a:xfrm>
            <a:off x="0" y="1171"/>
            <a:ext cx="3669727" cy="2330086"/>
          </a:xfrm>
          <a:custGeom>
            <a:avLst/>
            <a:gdLst>
              <a:gd name="connsiteX0" fmla="*/ 0 w 3670300"/>
              <a:gd name="connsiteY0" fmla="*/ 0 h 2330450"/>
              <a:gd name="connsiteX1" fmla="*/ 3627352 w 3670300"/>
              <a:gd name="connsiteY1" fmla="*/ 0 h 2330450"/>
              <a:gd name="connsiteX2" fmla="*/ 3631162 w 3670300"/>
              <a:gd name="connsiteY2" fmla="*/ 14822 h 2330450"/>
              <a:gd name="connsiteX3" fmla="*/ 3670300 w 3670300"/>
              <a:gd name="connsiteY3" fmla="*/ 403225 h 2330450"/>
              <a:gd name="connsiteX4" fmla="*/ 1743868 w 3670300"/>
              <a:gd name="connsiteY4" fmla="*/ 2330450 h 2330450"/>
              <a:gd name="connsiteX5" fmla="*/ 49946 w 3670300"/>
              <a:gd name="connsiteY5" fmla="*/ 1321855 h 2330450"/>
              <a:gd name="connsiteX6" fmla="*/ 0 w 3670300"/>
              <a:gd name="connsiteY6" fmla="*/ 1218131 h 233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70300" h="2330450">
                <a:moveTo>
                  <a:pt x="0" y="0"/>
                </a:moveTo>
                <a:lnTo>
                  <a:pt x="3627352" y="0"/>
                </a:lnTo>
                <a:lnTo>
                  <a:pt x="3631162" y="14822"/>
                </a:lnTo>
                <a:cubicBezTo>
                  <a:pt x="3656824" y="140280"/>
                  <a:pt x="3670300" y="270178"/>
                  <a:pt x="3670300" y="403225"/>
                </a:cubicBezTo>
                <a:cubicBezTo>
                  <a:pt x="3670300" y="1467602"/>
                  <a:pt x="2807807" y="2330450"/>
                  <a:pt x="1743868" y="2330450"/>
                </a:cubicBezTo>
                <a:cubicBezTo>
                  <a:pt x="1012410" y="2330450"/>
                  <a:pt x="376167" y="1922620"/>
                  <a:pt x="49946" y="1321855"/>
                </a:cubicBezTo>
                <a:lnTo>
                  <a:pt x="0" y="1218131"/>
                </a:lnTo>
                <a:close/>
              </a:path>
            </a:pathLst>
          </a:custGeom>
          <a:solidFill>
            <a:srgbClr val="5B9BD5">
              <a:lumMod val="40000"/>
              <a:lumOff val="60000"/>
              <a:alpha val="53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wrap="square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7" name="任意多边形: 形状 16"/>
          <p:cNvSpPr/>
          <p:nvPr>
            <p:custDataLst>
              <p:tags r:id="rId5"/>
            </p:custDataLst>
          </p:nvPr>
        </p:nvSpPr>
        <p:spPr>
          <a:xfrm>
            <a:off x="9661602" y="4708960"/>
            <a:ext cx="2528493" cy="2149139"/>
          </a:xfrm>
          <a:custGeom>
            <a:avLst/>
            <a:gdLst>
              <a:gd name="connsiteX0" fmla="*/ 1926431 w 2528887"/>
              <a:gd name="connsiteY0" fmla="*/ 0 h 2149475"/>
              <a:gd name="connsiteX1" fmla="*/ 2499293 w 2528887"/>
              <a:gd name="connsiteY1" fmla="*/ 86645 h 2149475"/>
              <a:gd name="connsiteX2" fmla="*/ 2528887 w 2528887"/>
              <a:gd name="connsiteY2" fmla="*/ 97481 h 2149475"/>
              <a:gd name="connsiteX3" fmla="*/ 2528887 w 2528887"/>
              <a:gd name="connsiteY3" fmla="*/ 2149475 h 2149475"/>
              <a:gd name="connsiteX4" fmla="*/ 13791 w 2528887"/>
              <a:gd name="connsiteY4" fmla="*/ 2149475 h 2149475"/>
              <a:gd name="connsiteX5" fmla="*/ 9946 w 2528887"/>
              <a:gd name="connsiteY5" fmla="*/ 2124273 h 2149475"/>
              <a:gd name="connsiteX6" fmla="*/ 0 w 2528887"/>
              <a:gd name="connsiteY6" fmla="*/ 1927225 h 2149475"/>
              <a:gd name="connsiteX7" fmla="*/ 1926431 w 2528887"/>
              <a:gd name="connsiteY7" fmla="*/ 0 h 214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28887" h="2149475">
                <a:moveTo>
                  <a:pt x="1926431" y="0"/>
                </a:moveTo>
                <a:cubicBezTo>
                  <a:pt x="2125919" y="0"/>
                  <a:pt x="2318326" y="30335"/>
                  <a:pt x="2499293" y="86645"/>
                </a:cubicBezTo>
                <a:lnTo>
                  <a:pt x="2528887" y="97481"/>
                </a:lnTo>
                <a:lnTo>
                  <a:pt x="2528887" y="2149475"/>
                </a:lnTo>
                <a:lnTo>
                  <a:pt x="13791" y="2149475"/>
                </a:lnTo>
                <a:lnTo>
                  <a:pt x="9946" y="2124273"/>
                </a:lnTo>
                <a:cubicBezTo>
                  <a:pt x="3369" y="2059485"/>
                  <a:pt x="0" y="1993749"/>
                  <a:pt x="0" y="1927225"/>
                </a:cubicBezTo>
                <a:cubicBezTo>
                  <a:pt x="0" y="862848"/>
                  <a:pt x="862493" y="0"/>
                  <a:pt x="1926431" y="0"/>
                </a:cubicBezTo>
                <a:close/>
              </a:path>
            </a:pathLst>
          </a:custGeom>
          <a:solidFill>
            <a:srgbClr val="5B9BD5">
              <a:lumMod val="40000"/>
              <a:lumOff val="60000"/>
              <a:alpha val="53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wrap="square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椭圆 7"/>
          <p:cNvSpPr/>
          <p:nvPr>
            <p:custDataLst>
              <p:tags r:id="rId6"/>
            </p:custDataLst>
          </p:nvPr>
        </p:nvSpPr>
        <p:spPr>
          <a:xfrm>
            <a:off x="11385359" y="3701056"/>
            <a:ext cx="528555" cy="528555"/>
          </a:xfrm>
          <a:prstGeom prst="ellipse">
            <a:avLst/>
          </a:prstGeom>
          <a:solidFill>
            <a:srgbClr val="5B9BD5">
              <a:lumMod val="40000"/>
              <a:lumOff val="60000"/>
              <a:alpha val="64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30763" y="588645"/>
            <a:ext cx="1863898" cy="843280"/>
            <a:chOff x="-729027" y="-76200"/>
            <a:chExt cx="1863898" cy="843280"/>
          </a:xfrm>
        </p:grpSpPr>
        <p:sp>
          <p:nvSpPr>
            <p:cNvPr id="52" name="任意多边形 51"/>
            <p:cNvSpPr/>
            <p:nvPr/>
          </p:nvSpPr>
          <p:spPr bwMode="auto">
            <a:xfrm>
              <a:off x="-729027" y="-76200"/>
              <a:ext cx="1661160" cy="843280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TextBox 22"/>
            <p:cNvSpPr txBox="1"/>
            <p:nvPr/>
          </p:nvSpPr>
          <p:spPr>
            <a:xfrm>
              <a:off x="217943" y="172245"/>
              <a:ext cx="916928" cy="344170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1.1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流程图: 摘录 53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2080164" y="685352"/>
            <a:ext cx="5805466" cy="651419"/>
            <a:chOff x="4740814" y="1125360"/>
            <a:chExt cx="5805466" cy="651419"/>
          </a:xfrm>
        </p:grpSpPr>
        <p:sp>
          <p:nvSpPr>
            <p:cNvPr id="237" name="未知"/>
            <p:cNvSpPr/>
            <p:nvPr/>
          </p:nvSpPr>
          <p:spPr bwMode="auto">
            <a:xfrm>
              <a:off x="4740814" y="1129181"/>
              <a:ext cx="664792" cy="647598"/>
            </a:xfrm>
            <a:custGeom>
              <a:avLst/>
              <a:gdLst>
                <a:gd name="T0" fmla="*/ 12 w 138"/>
                <a:gd name="T1" fmla="*/ 134 h 134"/>
                <a:gd name="T2" fmla="*/ 0 w 138"/>
                <a:gd name="T3" fmla="*/ 123 h 134"/>
                <a:gd name="T4" fmla="*/ 0 w 138"/>
                <a:gd name="T5" fmla="*/ 11 h 134"/>
                <a:gd name="T6" fmla="*/ 12 w 138"/>
                <a:gd name="T7" fmla="*/ 0 h 134"/>
                <a:gd name="T8" fmla="*/ 127 w 138"/>
                <a:gd name="T9" fmla="*/ 0 h 134"/>
                <a:gd name="T10" fmla="*/ 138 w 138"/>
                <a:gd name="T11" fmla="*/ 11 h 134"/>
                <a:gd name="T12" fmla="*/ 138 w 138"/>
                <a:gd name="T13" fmla="*/ 123 h 134"/>
                <a:gd name="T14" fmla="*/ 127 w 138"/>
                <a:gd name="T15" fmla="*/ 134 h 134"/>
                <a:gd name="T16" fmla="*/ 12 w 138"/>
                <a:gd name="T1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4">
                  <a:moveTo>
                    <a:pt x="12" y="134"/>
                  </a:moveTo>
                  <a:cubicBezTo>
                    <a:pt x="6" y="134"/>
                    <a:pt x="0" y="129"/>
                    <a:pt x="0" y="12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8" y="5"/>
                    <a:pt x="138" y="11"/>
                  </a:cubicBezTo>
                  <a:cubicBezTo>
                    <a:pt x="138" y="123"/>
                    <a:pt x="138" y="123"/>
                    <a:pt x="138" y="123"/>
                  </a:cubicBezTo>
                  <a:cubicBezTo>
                    <a:pt x="138" y="129"/>
                    <a:pt x="133" y="134"/>
                    <a:pt x="127" y="134"/>
                  </a:cubicBezTo>
                  <a:lnTo>
                    <a:pt x="12" y="13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defTabSz="914400"/>
              <a:endParaRPr lang="zh-CN" altLang="en-US" sz="20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8" name="未知"/>
            <p:cNvSpPr/>
            <p:nvPr/>
          </p:nvSpPr>
          <p:spPr bwMode="auto">
            <a:xfrm>
              <a:off x="5434261" y="1125360"/>
              <a:ext cx="5112019" cy="647598"/>
            </a:xfrm>
            <a:custGeom>
              <a:avLst/>
              <a:gdLst>
                <a:gd name="T0" fmla="*/ 12 w 772"/>
                <a:gd name="T1" fmla="*/ 134 h 134"/>
                <a:gd name="T2" fmla="*/ 0 w 772"/>
                <a:gd name="T3" fmla="*/ 123 h 134"/>
                <a:gd name="T4" fmla="*/ 0 w 772"/>
                <a:gd name="T5" fmla="*/ 11 h 134"/>
                <a:gd name="T6" fmla="*/ 12 w 772"/>
                <a:gd name="T7" fmla="*/ 0 h 134"/>
                <a:gd name="T8" fmla="*/ 761 w 772"/>
                <a:gd name="T9" fmla="*/ 0 h 134"/>
                <a:gd name="T10" fmla="*/ 772 w 772"/>
                <a:gd name="T11" fmla="*/ 11 h 134"/>
                <a:gd name="T12" fmla="*/ 772 w 772"/>
                <a:gd name="T13" fmla="*/ 123 h 134"/>
                <a:gd name="T14" fmla="*/ 761 w 772"/>
                <a:gd name="T15" fmla="*/ 134 h 134"/>
                <a:gd name="T16" fmla="*/ 12 w 772"/>
                <a:gd name="T1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2" h="134">
                  <a:moveTo>
                    <a:pt x="12" y="134"/>
                  </a:moveTo>
                  <a:cubicBezTo>
                    <a:pt x="5" y="134"/>
                    <a:pt x="0" y="129"/>
                    <a:pt x="0" y="12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67" y="0"/>
                    <a:pt x="772" y="5"/>
                    <a:pt x="772" y="11"/>
                  </a:cubicBezTo>
                  <a:cubicBezTo>
                    <a:pt x="772" y="123"/>
                    <a:pt x="772" y="123"/>
                    <a:pt x="772" y="123"/>
                  </a:cubicBezTo>
                  <a:cubicBezTo>
                    <a:pt x="772" y="129"/>
                    <a:pt x="767" y="134"/>
                    <a:pt x="761" y="134"/>
                  </a:cubicBezTo>
                  <a:lnTo>
                    <a:pt x="12" y="13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9" name="未知"/>
            <p:cNvSpPr/>
            <p:nvPr/>
          </p:nvSpPr>
          <p:spPr bwMode="auto">
            <a:xfrm>
              <a:off x="5491570" y="1201773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4 h 9"/>
                <a:gd name="T4" fmla="*/ 0 w 9"/>
                <a:gd name="T5" fmla="*/ 4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4 h 9"/>
                <a:gd name="T12" fmla="*/ 9 w 9"/>
                <a:gd name="T13" fmla="*/ 4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2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0" name="未知"/>
            <p:cNvSpPr/>
            <p:nvPr/>
          </p:nvSpPr>
          <p:spPr bwMode="auto">
            <a:xfrm>
              <a:off x="5491570" y="1660250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5 h 9"/>
                <a:gd name="T4" fmla="*/ 0 w 9"/>
                <a:gd name="T5" fmla="*/ 5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5 h 9"/>
                <a:gd name="T12" fmla="*/ 9 w 9"/>
                <a:gd name="T13" fmla="*/ 5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1" name="Text Box 5"/>
            <p:cNvSpPr txBox="1">
              <a:spLocks noChangeArrowheads="1"/>
            </p:cNvSpPr>
            <p:nvPr/>
          </p:nvSpPr>
          <p:spPr bwMode="auto">
            <a:xfrm>
              <a:off x="4758454" y="1200313"/>
              <a:ext cx="309880" cy="52197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p>
              <a:pPr defTabSz="914400"/>
              <a:endParaRPr lang="zh-CN" alt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2" name="矩形 241"/>
            <p:cNvSpPr/>
            <p:nvPr/>
          </p:nvSpPr>
          <p:spPr>
            <a:xfrm>
              <a:off x="6484249" y="1169535"/>
              <a:ext cx="1808480" cy="583565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>
              <a:spAutoFit/>
            </a:bodyPr>
            <a:p>
              <a:pPr defTabSz="914400"/>
              <a:r>
                <a:rPr lang="zh-CN" altLang="en-US" sz="3200" b="1" dirty="0">
                  <a:gradFill>
                    <a:gsLst>
                      <a:gs pos="0">
                        <a:srgbClr val="5B9BD5">
                          <a:lumMod val="5000"/>
                          <a:lumOff val="95000"/>
                        </a:srgbClr>
                      </a:gs>
                      <a:gs pos="100000">
                        <a:prstClr val="white">
                          <a:lumMod val="85000"/>
                        </a:prst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清查</a:t>
              </a:r>
              <a:r>
                <a:rPr lang="zh-CN" altLang="en-US" sz="3200" b="1" dirty="0">
                  <a:gradFill>
                    <a:gsLst>
                      <a:gs pos="0">
                        <a:srgbClr val="5B9BD5">
                          <a:lumMod val="5000"/>
                          <a:lumOff val="95000"/>
                        </a:srgbClr>
                      </a:gs>
                      <a:gs pos="100000">
                        <a:prstClr val="white">
                          <a:lumMod val="85000"/>
                        </a:prst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对象</a:t>
              </a:r>
              <a:endParaRPr lang="zh-CN" altLang="en-US" sz="3200" b="1" dirty="0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100000">
                      <a:prstClr val="white">
                        <a:lumMod val="85000"/>
                      </a:prstClr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  <p:sp>
          <p:nvSpPr>
            <p:cNvPr id="243" name="未知"/>
            <p:cNvSpPr/>
            <p:nvPr/>
          </p:nvSpPr>
          <p:spPr bwMode="auto">
            <a:xfrm>
              <a:off x="5313910" y="1201773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4 h 9"/>
                <a:gd name="T4" fmla="*/ 0 w 9"/>
                <a:gd name="T5" fmla="*/ 4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4 h 9"/>
                <a:gd name="T12" fmla="*/ 9 w 9"/>
                <a:gd name="T13" fmla="*/ 4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3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4" name="未知"/>
            <p:cNvSpPr/>
            <p:nvPr/>
          </p:nvSpPr>
          <p:spPr bwMode="auto">
            <a:xfrm>
              <a:off x="5313910" y="1660250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5 h 9"/>
                <a:gd name="T4" fmla="*/ 0 w 9"/>
                <a:gd name="T5" fmla="*/ 5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5 h 9"/>
                <a:gd name="T12" fmla="*/ 9 w 9"/>
                <a:gd name="T13" fmla="*/ 5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3" y="9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5" name="未知"/>
            <p:cNvSpPr/>
            <p:nvPr/>
          </p:nvSpPr>
          <p:spPr bwMode="auto">
            <a:xfrm>
              <a:off x="5336834" y="1669801"/>
              <a:ext cx="179570" cy="24834"/>
            </a:xfrm>
            <a:custGeom>
              <a:avLst/>
              <a:gdLst>
                <a:gd name="T0" fmla="*/ 3 w 37"/>
                <a:gd name="T1" fmla="*/ 5 h 5"/>
                <a:gd name="T2" fmla="*/ 0 w 37"/>
                <a:gd name="T3" fmla="*/ 3 h 5"/>
                <a:gd name="T4" fmla="*/ 0 w 37"/>
                <a:gd name="T5" fmla="*/ 3 h 5"/>
                <a:gd name="T6" fmla="*/ 3 w 37"/>
                <a:gd name="T7" fmla="*/ 0 h 5"/>
                <a:gd name="T8" fmla="*/ 34 w 37"/>
                <a:gd name="T9" fmla="*/ 0 h 5"/>
                <a:gd name="T10" fmla="*/ 37 w 37"/>
                <a:gd name="T11" fmla="*/ 3 h 5"/>
                <a:gd name="T12" fmla="*/ 37 w 37"/>
                <a:gd name="T13" fmla="*/ 3 h 5"/>
                <a:gd name="T14" fmla="*/ 34 w 37"/>
                <a:gd name="T15" fmla="*/ 5 h 5"/>
                <a:gd name="T16" fmla="*/ 3 w 37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5">
                  <a:moveTo>
                    <a:pt x="3" y="5"/>
                  </a:move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1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4"/>
                    <a:pt x="35" y="5"/>
                    <a:pt x="34" y="5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6" name="未知"/>
            <p:cNvSpPr/>
            <p:nvPr/>
          </p:nvSpPr>
          <p:spPr bwMode="auto">
            <a:xfrm>
              <a:off x="5336834" y="1211324"/>
              <a:ext cx="179570" cy="24834"/>
            </a:xfrm>
            <a:custGeom>
              <a:avLst/>
              <a:gdLst>
                <a:gd name="T0" fmla="*/ 3 w 37"/>
                <a:gd name="T1" fmla="*/ 5 h 5"/>
                <a:gd name="T2" fmla="*/ 0 w 37"/>
                <a:gd name="T3" fmla="*/ 2 h 5"/>
                <a:gd name="T4" fmla="*/ 0 w 37"/>
                <a:gd name="T5" fmla="*/ 2 h 5"/>
                <a:gd name="T6" fmla="*/ 3 w 37"/>
                <a:gd name="T7" fmla="*/ 0 h 5"/>
                <a:gd name="T8" fmla="*/ 34 w 37"/>
                <a:gd name="T9" fmla="*/ 0 h 5"/>
                <a:gd name="T10" fmla="*/ 37 w 37"/>
                <a:gd name="T11" fmla="*/ 2 h 5"/>
                <a:gd name="T12" fmla="*/ 37 w 37"/>
                <a:gd name="T13" fmla="*/ 2 h 5"/>
                <a:gd name="T14" fmla="*/ 34 w 37"/>
                <a:gd name="T15" fmla="*/ 5 h 5"/>
                <a:gd name="T16" fmla="*/ 3 w 37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5">
                  <a:moveTo>
                    <a:pt x="3" y="5"/>
                  </a:move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1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4"/>
                    <a:pt x="35" y="5"/>
                    <a:pt x="34" y="5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64" name="文本框 63"/>
          <p:cNvSpPr txBox="1"/>
          <p:nvPr/>
        </p:nvSpPr>
        <p:spPr>
          <a:xfrm>
            <a:off x="1270000" y="2349500"/>
            <a:ext cx="10209530" cy="29127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5500"/>
              </a:lnSpc>
            </a:pP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</a:rPr>
              <a:t>全市各级行政事业单位：包括党的机关、人大机关、行政机关、政协机关、监察机关、人民团体机关、各民主党派机关和各类执行政府会计制度的事业单位。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副标题 3"/>
          <p:cNvSpPr/>
          <p:nvPr>
            <p:ph type="subTitle" idx="3"/>
            <p:custDataLst>
              <p:tags r:id="rId1"/>
            </p:custDataLst>
          </p:nvPr>
        </p:nvSpPr>
        <p:spPr>
          <a:xfrm>
            <a:off x="1703070" y="1917700"/>
            <a:ext cx="8916670" cy="4255135"/>
          </a:xfrm>
        </p:spPr>
        <p:txBody>
          <a:bodyPr>
            <a:noAutofit/>
          </a:bodyPr>
          <a:p>
            <a:pPr algn="l">
              <a:lnSpc>
                <a:spcPts val="5500"/>
              </a:lnSpc>
            </a:pP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行政事业单位直接支配和管理的各类国有资产，包括土地（土地使用权）、房屋（包含已投入使用的在建工程未转固房屋）、车辆、设备存货等其他固定资产、专利等其他无形资产、对外投资（长期股权投资）。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  <a:latin typeface="+mn-ea"/>
              <a:ea typeface="+mn-ea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42193" y="656590"/>
            <a:ext cx="1863898" cy="775335"/>
            <a:chOff x="-729027" y="-8255"/>
            <a:chExt cx="1863898" cy="775335"/>
          </a:xfrm>
        </p:grpSpPr>
        <p:sp>
          <p:nvSpPr>
            <p:cNvPr id="52" name="任意多边形 51"/>
            <p:cNvSpPr/>
            <p:nvPr/>
          </p:nvSpPr>
          <p:spPr bwMode="auto">
            <a:xfrm>
              <a:off x="-729027" y="-8255"/>
              <a:ext cx="1661160" cy="775335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TextBox 22"/>
            <p:cNvSpPr txBox="1"/>
            <p:nvPr/>
          </p:nvSpPr>
          <p:spPr>
            <a:xfrm>
              <a:off x="217943" y="172245"/>
              <a:ext cx="916928" cy="344170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流程图: 摘录 53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2080164" y="685352"/>
            <a:ext cx="5805466" cy="651419"/>
            <a:chOff x="4740814" y="1125360"/>
            <a:chExt cx="5805466" cy="651419"/>
          </a:xfrm>
        </p:grpSpPr>
        <p:sp>
          <p:nvSpPr>
            <p:cNvPr id="237" name="未知"/>
            <p:cNvSpPr/>
            <p:nvPr/>
          </p:nvSpPr>
          <p:spPr bwMode="auto">
            <a:xfrm>
              <a:off x="4740814" y="1129181"/>
              <a:ext cx="664792" cy="647598"/>
            </a:xfrm>
            <a:custGeom>
              <a:avLst/>
              <a:gdLst>
                <a:gd name="T0" fmla="*/ 12 w 138"/>
                <a:gd name="T1" fmla="*/ 134 h 134"/>
                <a:gd name="T2" fmla="*/ 0 w 138"/>
                <a:gd name="T3" fmla="*/ 123 h 134"/>
                <a:gd name="T4" fmla="*/ 0 w 138"/>
                <a:gd name="T5" fmla="*/ 11 h 134"/>
                <a:gd name="T6" fmla="*/ 12 w 138"/>
                <a:gd name="T7" fmla="*/ 0 h 134"/>
                <a:gd name="T8" fmla="*/ 127 w 138"/>
                <a:gd name="T9" fmla="*/ 0 h 134"/>
                <a:gd name="T10" fmla="*/ 138 w 138"/>
                <a:gd name="T11" fmla="*/ 11 h 134"/>
                <a:gd name="T12" fmla="*/ 138 w 138"/>
                <a:gd name="T13" fmla="*/ 123 h 134"/>
                <a:gd name="T14" fmla="*/ 127 w 138"/>
                <a:gd name="T15" fmla="*/ 134 h 134"/>
                <a:gd name="T16" fmla="*/ 12 w 138"/>
                <a:gd name="T1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4">
                  <a:moveTo>
                    <a:pt x="12" y="134"/>
                  </a:moveTo>
                  <a:cubicBezTo>
                    <a:pt x="6" y="134"/>
                    <a:pt x="0" y="129"/>
                    <a:pt x="0" y="12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8" y="5"/>
                    <a:pt x="138" y="11"/>
                  </a:cubicBezTo>
                  <a:cubicBezTo>
                    <a:pt x="138" y="123"/>
                    <a:pt x="138" y="123"/>
                    <a:pt x="138" y="123"/>
                  </a:cubicBezTo>
                  <a:cubicBezTo>
                    <a:pt x="138" y="129"/>
                    <a:pt x="133" y="134"/>
                    <a:pt x="127" y="134"/>
                  </a:cubicBezTo>
                  <a:lnTo>
                    <a:pt x="12" y="13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defTabSz="914400"/>
              <a:endParaRPr lang="zh-CN" altLang="en-US" sz="20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8" name="未知"/>
            <p:cNvSpPr/>
            <p:nvPr/>
          </p:nvSpPr>
          <p:spPr bwMode="auto">
            <a:xfrm>
              <a:off x="5434261" y="1125360"/>
              <a:ext cx="5112019" cy="647598"/>
            </a:xfrm>
            <a:custGeom>
              <a:avLst/>
              <a:gdLst>
                <a:gd name="T0" fmla="*/ 12 w 772"/>
                <a:gd name="T1" fmla="*/ 134 h 134"/>
                <a:gd name="T2" fmla="*/ 0 w 772"/>
                <a:gd name="T3" fmla="*/ 123 h 134"/>
                <a:gd name="T4" fmla="*/ 0 w 772"/>
                <a:gd name="T5" fmla="*/ 11 h 134"/>
                <a:gd name="T6" fmla="*/ 12 w 772"/>
                <a:gd name="T7" fmla="*/ 0 h 134"/>
                <a:gd name="T8" fmla="*/ 761 w 772"/>
                <a:gd name="T9" fmla="*/ 0 h 134"/>
                <a:gd name="T10" fmla="*/ 772 w 772"/>
                <a:gd name="T11" fmla="*/ 11 h 134"/>
                <a:gd name="T12" fmla="*/ 772 w 772"/>
                <a:gd name="T13" fmla="*/ 123 h 134"/>
                <a:gd name="T14" fmla="*/ 761 w 772"/>
                <a:gd name="T15" fmla="*/ 134 h 134"/>
                <a:gd name="T16" fmla="*/ 12 w 772"/>
                <a:gd name="T1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2" h="134">
                  <a:moveTo>
                    <a:pt x="12" y="134"/>
                  </a:moveTo>
                  <a:cubicBezTo>
                    <a:pt x="5" y="134"/>
                    <a:pt x="0" y="129"/>
                    <a:pt x="0" y="12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67" y="0"/>
                    <a:pt x="772" y="5"/>
                    <a:pt x="772" y="11"/>
                  </a:cubicBezTo>
                  <a:cubicBezTo>
                    <a:pt x="772" y="123"/>
                    <a:pt x="772" y="123"/>
                    <a:pt x="772" y="123"/>
                  </a:cubicBezTo>
                  <a:cubicBezTo>
                    <a:pt x="772" y="129"/>
                    <a:pt x="767" y="134"/>
                    <a:pt x="761" y="134"/>
                  </a:cubicBezTo>
                  <a:lnTo>
                    <a:pt x="12" y="13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9" name="未知"/>
            <p:cNvSpPr/>
            <p:nvPr/>
          </p:nvSpPr>
          <p:spPr bwMode="auto">
            <a:xfrm>
              <a:off x="5491570" y="1201773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4 h 9"/>
                <a:gd name="T4" fmla="*/ 0 w 9"/>
                <a:gd name="T5" fmla="*/ 4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4 h 9"/>
                <a:gd name="T12" fmla="*/ 9 w 9"/>
                <a:gd name="T13" fmla="*/ 4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2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0" name="未知"/>
            <p:cNvSpPr/>
            <p:nvPr/>
          </p:nvSpPr>
          <p:spPr bwMode="auto">
            <a:xfrm>
              <a:off x="5491570" y="1660250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5 h 9"/>
                <a:gd name="T4" fmla="*/ 0 w 9"/>
                <a:gd name="T5" fmla="*/ 5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5 h 9"/>
                <a:gd name="T12" fmla="*/ 9 w 9"/>
                <a:gd name="T13" fmla="*/ 5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2" name="矩形 241"/>
            <p:cNvSpPr/>
            <p:nvPr/>
          </p:nvSpPr>
          <p:spPr>
            <a:xfrm>
              <a:off x="6484249" y="1169535"/>
              <a:ext cx="1808480" cy="583565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>
              <a:spAutoFit/>
            </a:bodyPr>
            <a:p>
              <a:pPr defTabSz="914400"/>
              <a:r>
                <a:rPr lang="zh-CN" altLang="en-US" sz="3200" b="1" dirty="0">
                  <a:gradFill>
                    <a:gsLst>
                      <a:gs pos="0">
                        <a:srgbClr val="5B9BD5">
                          <a:lumMod val="5000"/>
                          <a:lumOff val="95000"/>
                        </a:srgbClr>
                      </a:gs>
                      <a:gs pos="100000">
                        <a:prstClr val="white">
                          <a:lumMod val="85000"/>
                        </a:prst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清查</a:t>
              </a:r>
              <a:r>
                <a:rPr lang="zh-CN" altLang="en-US" sz="3200" b="1" dirty="0">
                  <a:gradFill>
                    <a:gsLst>
                      <a:gs pos="0">
                        <a:srgbClr val="5B9BD5">
                          <a:lumMod val="5000"/>
                          <a:lumOff val="95000"/>
                        </a:srgbClr>
                      </a:gs>
                      <a:gs pos="100000">
                        <a:prstClr val="white">
                          <a:lumMod val="85000"/>
                        </a:prst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范围</a:t>
              </a:r>
              <a:endParaRPr lang="zh-CN" altLang="en-US" sz="3200" b="1" dirty="0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100000">
                      <a:prstClr val="white">
                        <a:lumMod val="85000"/>
                      </a:prstClr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  <p:sp>
          <p:nvSpPr>
            <p:cNvPr id="243" name="未知"/>
            <p:cNvSpPr/>
            <p:nvPr/>
          </p:nvSpPr>
          <p:spPr bwMode="auto">
            <a:xfrm>
              <a:off x="5313910" y="1201773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4 h 9"/>
                <a:gd name="T4" fmla="*/ 0 w 9"/>
                <a:gd name="T5" fmla="*/ 4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4 h 9"/>
                <a:gd name="T12" fmla="*/ 9 w 9"/>
                <a:gd name="T13" fmla="*/ 4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3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4" name="未知"/>
            <p:cNvSpPr/>
            <p:nvPr/>
          </p:nvSpPr>
          <p:spPr bwMode="auto">
            <a:xfrm>
              <a:off x="5313910" y="1660250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5 h 9"/>
                <a:gd name="T4" fmla="*/ 0 w 9"/>
                <a:gd name="T5" fmla="*/ 5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5 h 9"/>
                <a:gd name="T12" fmla="*/ 9 w 9"/>
                <a:gd name="T13" fmla="*/ 5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3" y="9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5" name="未知"/>
            <p:cNvSpPr/>
            <p:nvPr/>
          </p:nvSpPr>
          <p:spPr bwMode="auto">
            <a:xfrm>
              <a:off x="5336834" y="1669801"/>
              <a:ext cx="179570" cy="24834"/>
            </a:xfrm>
            <a:custGeom>
              <a:avLst/>
              <a:gdLst>
                <a:gd name="T0" fmla="*/ 3 w 37"/>
                <a:gd name="T1" fmla="*/ 5 h 5"/>
                <a:gd name="T2" fmla="*/ 0 w 37"/>
                <a:gd name="T3" fmla="*/ 3 h 5"/>
                <a:gd name="T4" fmla="*/ 0 w 37"/>
                <a:gd name="T5" fmla="*/ 3 h 5"/>
                <a:gd name="T6" fmla="*/ 3 w 37"/>
                <a:gd name="T7" fmla="*/ 0 h 5"/>
                <a:gd name="T8" fmla="*/ 34 w 37"/>
                <a:gd name="T9" fmla="*/ 0 h 5"/>
                <a:gd name="T10" fmla="*/ 37 w 37"/>
                <a:gd name="T11" fmla="*/ 3 h 5"/>
                <a:gd name="T12" fmla="*/ 37 w 37"/>
                <a:gd name="T13" fmla="*/ 3 h 5"/>
                <a:gd name="T14" fmla="*/ 34 w 37"/>
                <a:gd name="T15" fmla="*/ 5 h 5"/>
                <a:gd name="T16" fmla="*/ 3 w 37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5">
                  <a:moveTo>
                    <a:pt x="3" y="5"/>
                  </a:move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1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4"/>
                    <a:pt x="35" y="5"/>
                    <a:pt x="34" y="5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6" name="未知"/>
            <p:cNvSpPr/>
            <p:nvPr/>
          </p:nvSpPr>
          <p:spPr bwMode="auto">
            <a:xfrm>
              <a:off x="5336834" y="1211324"/>
              <a:ext cx="179570" cy="24834"/>
            </a:xfrm>
            <a:custGeom>
              <a:avLst/>
              <a:gdLst>
                <a:gd name="T0" fmla="*/ 3 w 37"/>
                <a:gd name="T1" fmla="*/ 5 h 5"/>
                <a:gd name="T2" fmla="*/ 0 w 37"/>
                <a:gd name="T3" fmla="*/ 2 h 5"/>
                <a:gd name="T4" fmla="*/ 0 w 37"/>
                <a:gd name="T5" fmla="*/ 2 h 5"/>
                <a:gd name="T6" fmla="*/ 3 w 37"/>
                <a:gd name="T7" fmla="*/ 0 h 5"/>
                <a:gd name="T8" fmla="*/ 34 w 37"/>
                <a:gd name="T9" fmla="*/ 0 h 5"/>
                <a:gd name="T10" fmla="*/ 37 w 37"/>
                <a:gd name="T11" fmla="*/ 2 h 5"/>
                <a:gd name="T12" fmla="*/ 37 w 37"/>
                <a:gd name="T13" fmla="*/ 2 h 5"/>
                <a:gd name="T14" fmla="*/ 34 w 37"/>
                <a:gd name="T15" fmla="*/ 5 h 5"/>
                <a:gd name="T16" fmla="*/ 3 w 37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5">
                  <a:moveTo>
                    <a:pt x="3" y="5"/>
                  </a:move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1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4"/>
                    <a:pt x="35" y="5"/>
                    <a:pt x="34" y="5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副标题 1"/>
          <p:cNvSpPr/>
          <p:nvPr>
            <p:ph type="subTitle" idx="3"/>
          </p:nvPr>
        </p:nvSpPr>
        <p:spPr>
          <a:xfrm>
            <a:off x="2773680" y="2205355"/>
            <a:ext cx="4236085" cy="850900"/>
          </a:xfrm>
        </p:spPr>
        <p:txBody>
          <a:bodyPr>
            <a:noAutofit/>
          </a:bodyPr>
          <a:p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2021</a:t>
            </a:r>
            <a:r>
              <a:rPr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年</a:t>
            </a:r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12</a:t>
            </a:r>
            <a:r>
              <a:rPr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月</a:t>
            </a:r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31</a:t>
            </a:r>
            <a:r>
              <a:rPr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日</a:t>
            </a:r>
            <a:endParaRPr sz="3600" b="1">
              <a:solidFill>
                <a:schemeClr val="tx1">
                  <a:lumMod val="50000"/>
                </a:schemeClr>
              </a:solidFill>
              <a:latin typeface="+mn-ea"/>
              <a:ea typeface="+mn-ea"/>
              <a:cs typeface="+mn-ea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42193" y="656590"/>
            <a:ext cx="1863898" cy="775335"/>
            <a:chOff x="-729027" y="-8255"/>
            <a:chExt cx="1863898" cy="775335"/>
          </a:xfrm>
        </p:grpSpPr>
        <p:sp>
          <p:nvSpPr>
            <p:cNvPr id="52" name="任意多边形 51"/>
            <p:cNvSpPr/>
            <p:nvPr/>
          </p:nvSpPr>
          <p:spPr bwMode="auto">
            <a:xfrm>
              <a:off x="-729027" y="-8255"/>
              <a:ext cx="1661160" cy="775335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TextBox 22"/>
            <p:cNvSpPr txBox="1"/>
            <p:nvPr/>
          </p:nvSpPr>
          <p:spPr>
            <a:xfrm>
              <a:off x="217943" y="172245"/>
              <a:ext cx="916928" cy="344170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1.3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流程图: 摘录 53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2080164" y="685352"/>
            <a:ext cx="5805466" cy="651419"/>
            <a:chOff x="4740814" y="1125360"/>
            <a:chExt cx="5805466" cy="651419"/>
          </a:xfrm>
        </p:grpSpPr>
        <p:sp>
          <p:nvSpPr>
            <p:cNvPr id="237" name="未知"/>
            <p:cNvSpPr/>
            <p:nvPr/>
          </p:nvSpPr>
          <p:spPr bwMode="auto">
            <a:xfrm>
              <a:off x="4740814" y="1129181"/>
              <a:ext cx="664792" cy="647598"/>
            </a:xfrm>
            <a:custGeom>
              <a:avLst/>
              <a:gdLst>
                <a:gd name="T0" fmla="*/ 12 w 138"/>
                <a:gd name="T1" fmla="*/ 134 h 134"/>
                <a:gd name="T2" fmla="*/ 0 w 138"/>
                <a:gd name="T3" fmla="*/ 123 h 134"/>
                <a:gd name="T4" fmla="*/ 0 w 138"/>
                <a:gd name="T5" fmla="*/ 11 h 134"/>
                <a:gd name="T6" fmla="*/ 12 w 138"/>
                <a:gd name="T7" fmla="*/ 0 h 134"/>
                <a:gd name="T8" fmla="*/ 127 w 138"/>
                <a:gd name="T9" fmla="*/ 0 h 134"/>
                <a:gd name="T10" fmla="*/ 138 w 138"/>
                <a:gd name="T11" fmla="*/ 11 h 134"/>
                <a:gd name="T12" fmla="*/ 138 w 138"/>
                <a:gd name="T13" fmla="*/ 123 h 134"/>
                <a:gd name="T14" fmla="*/ 127 w 138"/>
                <a:gd name="T15" fmla="*/ 134 h 134"/>
                <a:gd name="T16" fmla="*/ 12 w 138"/>
                <a:gd name="T1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4">
                  <a:moveTo>
                    <a:pt x="12" y="134"/>
                  </a:moveTo>
                  <a:cubicBezTo>
                    <a:pt x="6" y="134"/>
                    <a:pt x="0" y="129"/>
                    <a:pt x="0" y="12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8" y="5"/>
                    <a:pt x="138" y="11"/>
                  </a:cubicBezTo>
                  <a:cubicBezTo>
                    <a:pt x="138" y="123"/>
                    <a:pt x="138" y="123"/>
                    <a:pt x="138" y="123"/>
                  </a:cubicBezTo>
                  <a:cubicBezTo>
                    <a:pt x="138" y="129"/>
                    <a:pt x="133" y="134"/>
                    <a:pt x="127" y="134"/>
                  </a:cubicBezTo>
                  <a:lnTo>
                    <a:pt x="12" y="13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defTabSz="914400"/>
              <a:endParaRPr lang="zh-CN" altLang="en-US" sz="20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8" name="未知"/>
            <p:cNvSpPr/>
            <p:nvPr/>
          </p:nvSpPr>
          <p:spPr bwMode="auto">
            <a:xfrm>
              <a:off x="5434261" y="1125360"/>
              <a:ext cx="5112019" cy="647598"/>
            </a:xfrm>
            <a:custGeom>
              <a:avLst/>
              <a:gdLst>
                <a:gd name="T0" fmla="*/ 12 w 772"/>
                <a:gd name="T1" fmla="*/ 134 h 134"/>
                <a:gd name="T2" fmla="*/ 0 w 772"/>
                <a:gd name="T3" fmla="*/ 123 h 134"/>
                <a:gd name="T4" fmla="*/ 0 w 772"/>
                <a:gd name="T5" fmla="*/ 11 h 134"/>
                <a:gd name="T6" fmla="*/ 12 w 772"/>
                <a:gd name="T7" fmla="*/ 0 h 134"/>
                <a:gd name="T8" fmla="*/ 761 w 772"/>
                <a:gd name="T9" fmla="*/ 0 h 134"/>
                <a:gd name="T10" fmla="*/ 772 w 772"/>
                <a:gd name="T11" fmla="*/ 11 h 134"/>
                <a:gd name="T12" fmla="*/ 772 w 772"/>
                <a:gd name="T13" fmla="*/ 123 h 134"/>
                <a:gd name="T14" fmla="*/ 761 w 772"/>
                <a:gd name="T15" fmla="*/ 134 h 134"/>
                <a:gd name="T16" fmla="*/ 12 w 772"/>
                <a:gd name="T1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2" h="134">
                  <a:moveTo>
                    <a:pt x="12" y="134"/>
                  </a:moveTo>
                  <a:cubicBezTo>
                    <a:pt x="5" y="134"/>
                    <a:pt x="0" y="129"/>
                    <a:pt x="0" y="12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67" y="0"/>
                    <a:pt x="772" y="5"/>
                    <a:pt x="772" y="11"/>
                  </a:cubicBezTo>
                  <a:cubicBezTo>
                    <a:pt x="772" y="123"/>
                    <a:pt x="772" y="123"/>
                    <a:pt x="772" y="123"/>
                  </a:cubicBezTo>
                  <a:cubicBezTo>
                    <a:pt x="772" y="129"/>
                    <a:pt x="767" y="134"/>
                    <a:pt x="761" y="134"/>
                  </a:cubicBezTo>
                  <a:lnTo>
                    <a:pt x="12" y="13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9" name="未知"/>
            <p:cNvSpPr/>
            <p:nvPr/>
          </p:nvSpPr>
          <p:spPr bwMode="auto">
            <a:xfrm>
              <a:off x="5491570" y="1201773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4 h 9"/>
                <a:gd name="T4" fmla="*/ 0 w 9"/>
                <a:gd name="T5" fmla="*/ 4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4 h 9"/>
                <a:gd name="T12" fmla="*/ 9 w 9"/>
                <a:gd name="T13" fmla="*/ 4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2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0" name="未知"/>
            <p:cNvSpPr/>
            <p:nvPr/>
          </p:nvSpPr>
          <p:spPr bwMode="auto">
            <a:xfrm>
              <a:off x="5491570" y="1660250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5 h 9"/>
                <a:gd name="T4" fmla="*/ 0 w 9"/>
                <a:gd name="T5" fmla="*/ 5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5 h 9"/>
                <a:gd name="T12" fmla="*/ 9 w 9"/>
                <a:gd name="T13" fmla="*/ 5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2" name="矩形 241"/>
            <p:cNvSpPr/>
            <p:nvPr/>
          </p:nvSpPr>
          <p:spPr>
            <a:xfrm>
              <a:off x="6484249" y="1169535"/>
              <a:ext cx="2214880" cy="583565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>
              <a:spAutoFit/>
            </a:bodyPr>
            <a:p>
              <a:pPr defTabSz="914400"/>
              <a:r>
                <a:rPr lang="zh-CN" altLang="en-US" sz="3200" b="1" dirty="0">
                  <a:gradFill>
                    <a:gsLst>
                      <a:gs pos="0">
                        <a:srgbClr val="5B9BD5">
                          <a:lumMod val="5000"/>
                          <a:lumOff val="95000"/>
                        </a:srgbClr>
                      </a:gs>
                      <a:gs pos="100000">
                        <a:prstClr val="white">
                          <a:lumMod val="85000"/>
                        </a:prst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清查</a:t>
              </a:r>
              <a:r>
                <a:rPr lang="zh-CN" altLang="en-US" sz="3200" b="1" dirty="0">
                  <a:gradFill>
                    <a:gsLst>
                      <a:gs pos="0">
                        <a:srgbClr val="5B9BD5">
                          <a:lumMod val="5000"/>
                          <a:lumOff val="95000"/>
                        </a:srgbClr>
                      </a:gs>
                      <a:gs pos="100000">
                        <a:prstClr val="white">
                          <a:lumMod val="85000"/>
                        </a:prst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基准日</a:t>
              </a:r>
              <a:endParaRPr lang="zh-CN" altLang="en-US" sz="3200" b="1" dirty="0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100000">
                      <a:prstClr val="white">
                        <a:lumMod val="85000"/>
                      </a:prstClr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  <p:sp>
          <p:nvSpPr>
            <p:cNvPr id="243" name="未知"/>
            <p:cNvSpPr/>
            <p:nvPr/>
          </p:nvSpPr>
          <p:spPr bwMode="auto">
            <a:xfrm>
              <a:off x="5313910" y="1201773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4 h 9"/>
                <a:gd name="T4" fmla="*/ 0 w 9"/>
                <a:gd name="T5" fmla="*/ 4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4 h 9"/>
                <a:gd name="T12" fmla="*/ 9 w 9"/>
                <a:gd name="T13" fmla="*/ 4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3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4" name="未知"/>
            <p:cNvSpPr/>
            <p:nvPr/>
          </p:nvSpPr>
          <p:spPr bwMode="auto">
            <a:xfrm>
              <a:off x="5313910" y="1660250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5 h 9"/>
                <a:gd name="T4" fmla="*/ 0 w 9"/>
                <a:gd name="T5" fmla="*/ 5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5 h 9"/>
                <a:gd name="T12" fmla="*/ 9 w 9"/>
                <a:gd name="T13" fmla="*/ 5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3" y="9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5" name="未知"/>
            <p:cNvSpPr/>
            <p:nvPr/>
          </p:nvSpPr>
          <p:spPr bwMode="auto">
            <a:xfrm>
              <a:off x="5336834" y="1669801"/>
              <a:ext cx="179570" cy="24834"/>
            </a:xfrm>
            <a:custGeom>
              <a:avLst/>
              <a:gdLst>
                <a:gd name="T0" fmla="*/ 3 w 37"/>
                <a:gd name="T1" fmla="*/ 5 h 5"/>
                <a:gd name="T2" fmla="*/ 0 w 37"/>
                <a:gd name="T3" fmla="*/ 3 h 5"/>
                <a:gd name="T4" fmla="*/ 0 w 37"/>
                <a:gd name="T5" fmla="*/ 3 h 5"/>
                <a:gd name="T6" fmla="*/ 3 w 37"/>
                <a:gd name="T7" fmla="*/ 0 h 5"/>
                <a:gd name="T8" fmla="*/ 34 w 37"/>
                <a:gd name="T9" fmla="*/ 0 h 5"/>
                <a:gd name="T10" fmla="*/ 37 w 37"/>
                <a:gd name="T11" fmla="*/ 3 h 5"/>
                <a:gd name="T12" fmla="*/ 37 w 37"/>
                <a:gd name="T13" fmla="*/ 3 h 5"/>
                <a:gd name="T14" fmla="*/ 34 w 37"/>
                <a:gd name="T15" fmla="*/ 5 h 5"/>
                <a:gd name="T16" fmla="*/ 3 w 37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5">
                  <a:moveTo>
                    <a:pt x="3" y="5"/>
                  </a:move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1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4"/>
                    <a:pt x="35" y="5"/>
                    <a:pt x="34" y="5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6" name="未知"/>
            <p:cNvSpPr/>
            <p:nvPr/>
          </p:nvSpPr>
          <p:spPr bwMode="auto">
            <a:xfrm>
              <a:off x="5336834" y="1211324"/>
              <a:ext cx="179570" cy="24834"/>
            </a:xfrm>
            <a:custGeom>
              <a:avLst/>
              <a:gdLst>
                <a:gd name="T0" fmla="*/ 3 w 37"/>
                <a:gd name="T1" fmla="*/ 5 h 5"/>
                <a:gd name="T2" fmla="*/ 0 w 37"/>
                <a:gd name="T3" fmla="*/ 2 h 5"/>
                <a:gd name="T4" fmla="*/ 0 w 37"/>
                <a:gd name="T5" fmla="*/ 2 h 5"/>
                <a:gd name="T6" fmla="*/ 3 w 37"/>
                <a:gd name="T7" fmla="*/ 0 h 5"/>
                <a:gd name="T8" fmla="*/ 34 w 37"/>
                <a:gd name="T9" fmla="*/ 0 h 5"/>
                <a:gd name="T10" fmla="*/ 37 w 37"/>
                <a:gd name="T11" fmla="*/ 2 h 5"/>
                <a:gd name="T12" fmla="*/ 37 w 37"/>
                <a:gd name="T13" fmla="*/ 2 h 5"/>
                <a:gd name="T14" fmla="*/ 34 w 37"/>
                <a:gd name="T15" fmla="*/ 5 h 5"/>
                <a:gd name="T16" fmla="*/ 3 w 37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5">
                  <a:moveTo>
                    <a:pt x="3" y="5"/>
                  </a:move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1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4"/>
                    <a:pt x="35" y="5"/>
                    <a:pt x="34" y="5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4" name="副标题 1"/>
          <p:cNvSpPr/>
          <p:nvPr/>
        </p:nvSpPr>
        <p:spPr>
          <a:xfrm>
            <a:off x="2710815" y="3429635"/>
            <a:ext cx="8112125" cy="1703705"/>
          </a:xfrm>
          <a:prstGeom prst="rect">
            <a:avLst/>
          </a:prstGeom>
        </p:spPr>
        <p:txBody>
          <a:bodyPr vert="horz" wrap="square" lIns="0" tIns="0" rIns="0" bIns="0" rtlCol="0"/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9435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6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8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10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823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5500"/>
              </a:lnSpc>
            </a:pPr>
            <a:r>
              <a:rPr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即各单位在</a:t>
            </a:r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2021</a:t>
            </a:r>
            <a:r>
              <a:rPr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年</a:t>
            </a:r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12</a:t>
            </a:r>
            <a:r>
              <a:rPr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月</a:t>
            </a:r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31</a:t>
            </a:r>
            <a:r>
              <a:rPr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日拥有直接支配和管理权限的资产。</a:t>
            </a:r>
            <a:endParaRPr sz="3600" b="1">
              <a:solidFill>
                <a:schemeClr val="tx1">
                  <a:lumMod val="50000"/>
                </a:schemeClr>
              </a:solidFill>
              <a:latin typeface="+mn-ea"/>
              <a:ea typeface="+mn-ea"/>
              <a:cs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" name="文本框 31"/>
          <p:cNvSpPr txBox="1"/>
          <p:nvPr/>
        </p:nvSpPr>
        <p:spPr>
          <a:xfrm>
            <a:off x="3646805" y="1053465"/>
            <a:ext cx="8364220" cy="2399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fontAlgn="auto">
              <a:lnSpc>
                <a:spcPts val="4500"/>
              </a:lnSpc>
            </a:pPr>
            <a:r>
              <a:rPr lang="zh-CN" altLang="en-US" sz="2400" b="1">
                <a:solidFill>
                  <a:schemeClr val="tx1"/>
                </a:solidFill>
                <a:effectLst/>
              </a:rPr>
              <a:t>因机构改革，单位发生撤销、合并等变化的，若资产系统内账户未发生改变的，可由原单位上报；若已做更改的，由新单位上报；转企单位，由国资委</a:t>
            </a:r>
            <a:r>
              <a:rPr lang="zh-CN" altLang="en-US" sz="2400" b="1">
                <a:solidFill>
                  <a:schemeClr val="tx1"/>
                </a:solidFill>
                <a:effectLst/>
              </a:rPr>
              <a:t>统一上报。同时，涉改主管部门要切实履行职责，确保涉改单位资产全部上报。</a:t>
            </a:r>
            <a:endParaRPr lang="zh-CN" altLang="en-US" sz="2400" b="1">
              <a:solidFill>
                <a:schemeClr val="tx1"/>
              </a:solidFill>
              <a:effectLst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574415" y="3933825"/>
            <a:ext cx="7936865" cy="2399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fontAlgn="auto">
              <a:lnSpc>
                <a:spcPts val="4500"/>
              </a:lnSpc>
            </a:pPr>
            <a:r>
              <a:rPr lang="zh-CN" altLang="en-US" sz="2400" b="1">
                <a:solidFill>
                  <a:schemeClr val="tx1"/>
                </a:solidFill>
                <a:effectLst/>
              </a:rPr>
              <a:t>对事权属地管理下沉单位资产在基准日前已移交的，统一由接收的县区组织相关单位进行填报。下放单位在市直完成</a:t>
            </a:r>
            <a:r>
              <a:rPr lang="en-US" altLang="zh-CN" sz="2400" b="1">
                <a:solidFill>
                  <a:schemeClr val="tx1"/>
                </a:solidFill>
                <a:effectLst/>
              </a:rPr>
              <a:t>2021</a:t>
            </a:r>
            <a:r>
              <a:rPr lang="zh-CN" altLang="en-US" sz="2400" b="1">
                <a:solidFill>
                  <a:schemeClr val="tx1"/>
                </a:solidFill>
                <a:effectLst/>
              </a:rPr>
              <a:t>年度资产年报的单位，需相关单位向我局来函，将资产账户从市直汇总账户内</a:t>
            </a:r>
            <a:r>
              <a:rPr lang="zh-CN" altLang="en-US" sz="2400" b="1">
                <a:solidFill>
                  <a:schemeClr val="tx1"/>
                </a:solidFill>
                <a:effectLst/>
              </a:rPr>
              <a:t>移除。</a:t>
            </a:r>
            <a:endParaRPr lang="zh-CN" altLang="en-US" sz="2400" b="1">
              <a:solidFill>
                <a:schemeClr val="tx1"/>
              </a:solidFill>
              <a:effectLst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99720" y="4222115"/>
            <a:ext cx="3052445" cy="11169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ts val="4000"/>
              </a:lnSpc>
            </a:pPr>
            <a:r>
              <a:rPr lang="zh-CN" altLang="en-US" sz="2800" b="1">
                <a:solidFill>
                  <a:srgbClr val="0070C0"/>
                </a:solidFill>
                <a:sym typeface="+mn-ea"/>
              </a:rPr>
              <a:t>②事权属地管理权下沉单位</a:t>
            </a:r>
            <a:endParaRPr lang="zh-CN" altLang="en-US" sz="2800" b="1">
              <a:solidFill>
                <a:srgbClr val="0070C0"/>
              </a:solidFill>
              <a:sym typeface="+mn-ea"/>
            </a:endParaRPr>
          </a:p>
        </p:txBody>
      </p:sp>
      <p:sp>
        <p:nvSpPr>
          <p:cNvPr id="35" name="副标题 4"/>
          <p:cNvSpPr/>
          <p:nvPr/>
        </p:nvSpPr>
        <p:spPr>
          <a:xfrm>
            <a:off x="8216265" y="85725"/>
            <a:ext cx="4053205" cy="850900"/>
          </a:xfrm>
          <a:prstGeom prst="rect">
            <a:avLst/>
          </a:prstGeom>
        </p:spPr>
        <p:txBody>
          <a:bodyPr vert="horz" wrap="square" lIns="90170" tIns="46990" rIns="90170" bIns="46990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8035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52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4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6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2021</a:t>
            </a:r>
            <a:r>
              <a:rPr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年</a:t>
            </a:r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12</a:t>
            </a:r>
            <a:r>
              <a:rPr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月</a:t>
            </a:r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31</a:t>
            </a:r>
            <a:r>
              <a:rPr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日</a:t>
            </a:r>
            <a:endParaRPr sz="3600" b="1">
              <a:solidFill>
                <a:schemeClr val="tx1">
                  <a:lumMod val="50000"/>
                </a:schemeClr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99720" y="1524000"/>
            <a:ext cx="30899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①机构改革单位</a:t>
            </a:r>
            <a:r>
              <a:rPr lang="en-US" altLang="zh-CN" sz="2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endParaRPr lang="en-US" altLang="zh-CN" sz="28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99390" y="158750"/>
            <a:ext cx="1872615" cy="775335"/>
            <a:chOff x="-729027" y="-8255"/>
            <a:chExt cx="1863898" cy="775335"/>
          </a:xfrm>
        </p:grpSpPr>
        <p:sp>
          <p:nvSpPr>
            <p:cNvPr id="38" name="任意多边形 37"/>
            <p:cNvSpPr/>
            <p:nvPr/>
          </p:nvSpPr>
          <p:spPr bwMode="auto">
            <a:xfrm>
              <a:off x="-729027" y="-8255"/>
              <a:ext cx="1661160" cy="775335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TextBox 22"/>
            <p:cNvSpPr txBox="1"/>
            <p:nvPr/>
          </p:nvSpPr>
          <p:spPr>
            <a:xfrm>
              <a:off x="217943" y="172245"/>
              <a:ext cx="916928" cy="344170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1.3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流程图: 摘录 39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137410" y="187325"/>
            <a:ext cx="6009005" cy="651816"/>
            <a:chOff x="4740814" y="1125360"/>
            <a:chExt cx="5805466" cy="651419"/>
          </a:xfrm>
        </p:grpSpPr>
        <p:sp>
          <p:nvSpPr>
            <p:cNvPr id="42" name="未知"/>
            <p:cNvSpPr/>
            <p:nvPr/>
          </p:nvSpPr>
          <p:spPr bwMode="auto">
            <a:xfrm>
              <a:off x="4740814" y="1129181"/>
              <a:ext cx="664792" cy="647598"/>
            </a:xfrm>
            <a:custGeom>
              <a:avLst/>
              <a:gdLst>
                <a:gd name="T0" fmla="*/ 12 w 138"/>
                <a:gd name="T1" fmla="*/ 134 h 134"/>
                <a:gd name="T2" fmla="*/ 0 w 138"/>
                <a:gd name="T3" fmla="*/ 123 h 134"/>
                <a:gd name="T4" fmla="*/ 0 w 138"/>
                <a:gd name="T5" fmla="*/ 11 h 134"/>
                <a:gd name="T6" fmla="*/ 12 w 138"/>
                <a:gd name="T7" fmla="*/ 0 h 134"/>
                <a:gd name="T8" fmla="*/ 127 w 138"/>
                <a:gd name="T9" fmla="*/ 0 h 134"/>
                <a:gd name="T10" fmla="*/ 138 w 138"/>
                <a:gd name="T11" fmla="*/ 11 h 134"/>
                <a:gd name="T12" fmla="*/ 138 w 138"/>
                <a:gd name="T13" fmla="*/ 123 h 134"/>
                <a:gd name="T14" fmla="*/ 127 w 138"/>
                <a:gd name="T15" fmla="*/ 134 h 134"/>
                <a:gd name="T16" fmla="*/ 12 w 138"/>
                <a:gd name="T1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4">
                  <a:moveTo>
                    <a:pt x="12" y="134"/>
                  </a:moveTo>
                  <a:cubicBezTo>
                    <a:pt x="6" y="134"/>
                    <a:pt x="0" y="129"/>
                    <a:pt x="0" y="12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8" y="5"/>
                    <a:pt x="138" y="11"/>
                  </a:cubicBezTo>
                  <a:cubicBezTo>
                    <a:pt x="138" y="123"/>
                    <a:pt x="138" y="123"/>
                    <a:pt x="138" y="123"/>
                  </a:cubicBezTo>
                  <a:cubicBezTo>
                    <a:pt x="138" y="129"/>
                    <a:pt x="133" y="134"/>
                    <a:pt x="127" y="134"/>
                  </a:cubicBezTo>
                  <a:lnTo>
                    <a:pt x="12" y="13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defTabSz="914400"/>
              <a:endParaRPr lang="zh-CN" altLang="en-US" sz="20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3" name="未知"/>
            <p:cNvSpPr/>
            <p:nvPr/>
          </p:nvSpPr>
          <p:spPr bwMode="auto">
            <a:xfrm>
              <a:off x="5434261" y="1125360"/>
              <a:ext cx="5112019" cy="647598"/>
            </a:xfrm>
            <a:custGeom>
              <a:avLst/>
              <a:gdLst>
                <a:gd name="T0" fmla="*/ 12 w 772"/>
                <a:gd name="T1" fmla="*/ 134 h 134"/>
                <a:gd name="T2" fmla="*/ 0 w 772"/>
                <a:gd name="T3" fmla="*/ 123 h 134"/>
                <a:gd name="T4" fmla="*/ 0 w 772"/>
                <a:gd name="T5" fmla="*/ 11 h 134"/>
                <a:gd name="T6" fmla="*/ 12 w 772"/>
                <a:gd name="T7" fmla="*/ 0 h 134"/>
                <a:gd name="T8" fmla="*/ 761 w 772"/>
                <a:gd name="T9" fmla="*/ 0 h 134"/>
                <a:gd name="T10" fmla="*/ 772 w 772"/>
                <a:gd name="T11" fmla="*/ 11 h 134"/>
                <a:gd name="T12" fmla="*/ 772 w 772"/>
                <a:gd name="T13" fmla="*/ 123 h 134"/>
                <a:gd name="T14" fmla="*/ 761 w 772"/>
                <a:gd name="T15" fmla="*/ 134 h 134"/>
                <a:gd name="T16" fmla="*/ 12 w 772"/>
                <a:gd name="T1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2" h="134">
                  <a:moveTo>
                    <a:pt x="12" y="134"/>
                  </a:moveTo>
                  <a:cubicBezTo>
                    <a:pt x="5" y="134"/>
                    <a:pt x="0" y="129"/>
                    <a:pt x="0" y="12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67" y="0"/>
                    <a:pt x="772" y="5"/>
                    <a:pt x="772" y="11"/>
                  </a:cubicBezTo>
                  <a:cubicBezTo>
                    <a:pt x="772" y="123"/>
                    <a:pt x="772" y="123"/>
                    <a:pt x="772" y="123"/>
                  </a:cubicBezTo>
                  <a:cubicBezTo>
                    <a:pt x="772" y="129"/>
                    <a:pt x="767" y="134"/>
                    <a:pt x="761" y="134"/>
                  </a:cubicBezTo>
                  <a:lnTo>
                    <a:pt x="12" y="13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4" name="未知"/>
            <p:cNvSpPr/>
            <p:nvPr/>
          </p:nvSpPr>
          <p:spPr bwMode="auto">
            <a:xfrm>
              <a:off x="5491570" y="1201773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4 h 9"/>
                <a:gd name="T4" fmla="*/ 0 w 9"/>
                <a:gd name="T5" fmla="*/ 4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4 h 9"/>
                <a:gd name="T12" fmla="*/ 9 w 9"/>
                <a:gd name="T13" fmla="*/ 4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2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5" name="未知"/>
            <p:cNvSpPr/>
            <p:nvPr/>
          </p:nvSpPr>
          <p:spPr bwMode="auto">
            <a:xfrm>
              <a:off x="5491570" y="1660250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5 h 9"/>
                <a:gd name="T4" fmla="*/ 0 w 9"/>
                <a:gd name="T5" fmla="*/ 5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5 h 9"/>
                <a:gd name="T12" fmla="*/ 9 w 9"/>
                <a:gd name="T13" fmla="*/ 5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6484249" y="1169535"/>
              <a:ext cx="2214880" cy="583209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>
              <a:spAutoFit/>
            </a:bodyPr>
            <a:p>
              <a:pPr defTabSz="914400"/>
              <a:r>
                <a:rPr lang="zh-CN" altLang="en-US" sz="3200" b="1" dirty="0">
                  <a:gradFill>
                    <a:gsLst>
                      <a:gs pos="0">
                        <a:srgbClr val="5B9BD5">
                          <a:lumMod val="5000"/>
                          <a:lumOff val="95000"/>
                        </a:srgbClr>
                      </a:gs>
                      <a:gs pos="100000">
                        <a:prstClr val="white">
                          <a:lumMod val="85000"/>
                        </a:prst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清查</a:t>
              </a:r>
              <a:r>
                <a:rPr lang="zh-CN" altLang="en-US" sz="3200" b="1" dirty="0">
                  <a:gradFill>
                    <a:gsLst>
                      <a:gs pos="0">
                        <a:srgbClr val="5B9BD5">
                          <a:lumMod val="5000"/>
                          <a:lumOff val="95000"/>
                        </a:srgbClr>
                      </a:gs>
                      <a:gs pos="100000">
                        <a:prstClr val="white">
                          <a:lumMod val="85000"/>
                        </a:prst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基准日</a:t>
              </a:r>
              <a:endParaRPr lang="zh-CN" altLang="en-US" sz="3200" b="1" dirty="0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100000">
                      <a:prstClr val="white">
                        <a:lumMod val="85000"/>
                      </a:prstClr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  <p:sp>
          <p:nvSpPr>
            <p:cNvPr id="47" name="未知"/>
            <p:cNvSpPr/>
            <p:nvPr/>
          </p:nvSpPr>
          <p:spPr bwMode="auto">
            <a:xfrm>
              <a:off x="5313910" y="1201773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4 h 9"/>
                <a:gd name="T4" fmla="*/ 0 w 9"/>
                <a:gd name="T5" fmla="*/ 4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4 h 9"/>
                <a:gd name="T12" fmla="*/ 9 w 9"/>
                <a:gd name="T13" fmla="*/ 4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3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8" name="未知"/>
            <p:cNvSpPr/>
            <p:nvPr/>
          </p:nvSpPr>
          <p:spPr bwMode="auto">
            <a:xfrm>
              <a:off x="5313910" y="1660250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5 h 9"/>
                <a:gd name="T4" fmla="*/ 0 w 9"/>
                <a:gd name="T5" fmla="*/ 5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5 h 9"/>
                <a:gd name="T12" fmla="*/ 9 w 9"/>
                <a:gd name="T13" fmla="*/ 5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3" y="9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9" name="未知"/>
            <p:cNvSpPr/>
            <p:nvPr/>
          </p:nvSpPr>
          <p:spPr bwMode="auto">
            <a:xfrm>
              <a:off x="5336834" y="1669801"/>
              <a:ext cx="179570" cy="24834"/>
            </a:xfrm>
            <a:custGeom>
              <a:avLst/>
              <a:gdLst>
                <a:gd name="T0" fmla="*/ 3 w 37"/>
                <a:gd name="T1" fmla="*/ 5 h 5"/>
                <a:gd name="T2" fmla="*/ 0 w 37"/>
                <a:gd name="T3" fmla="*/ 3 h 5"/>
                <a:gd name="T4" fmla="*/ 0 w 37"/>
                <a:gd name="T5" fmla="*/ 3 h 5"/>
                <a:gd name="T6" fmla="*/ 3 w 37"/>
                <a:gd name="T7" fmla="*/ 0 h 5"/>
                <a:gd name="T8" fmla="*/ 34 w 37"/>
                <a:gd name="T9" fmla="*/ 0 h 5"/>
                <a:gd name="T10" fmla="*/ 37 w 37"/>
                <a:gd name="T11" fmla="*/ 3 h 5"/>
                <a:gd name="T12" fmla="*/ 37 w 37"/>
                <a:gd name="T13" fmla="*/ 3 h 5"/>
                <a:gd name="T14" fmla="*/ 34 w 37"/>
                <a:gd name="T15" fmla="*/ 5 h 5"/>
                <a:gd name="T16" fmla="*/ 3 w 37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5">
                  <a:moveTo>
                    <a:pt x="3" y="5"/>
                  </a:move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1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4"/>
                    <a:pt x="35" y="5"/>
                    <a:pt x="34" y="5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0" name="未知"/>
            <p:cNvSpPr/>
            <p:nvPr/>
          </p:nvSpPr>
          <p:spPr bwMode="auto">
            <a:xfrm>
              <a:off x="5336834" y="1211324"/>
              <a:ext cx="179570" cy="24834"/>
            </a:xfrm>
            <a:custGeom>
              <a:avLst/>
              <a:gdLst>
                <a:gd name="T0" fmla="*/ 3 w 37"/>
                <a:gd name="T1" fmla="*/ 5 h 5"/>
                <a:gd name="T2" fmla="*/ 0 w 37"/>
                <a:gd name="T3" fmla="*/ 2 h 5"/>
                <a:gd name="T4" fmla="*/ 0 w 37"/>
                <a:gd name="T5" fmla="*/ 2 h 5"/>
                <a:gd name="T6" fmla="*/ 3 w 37"/>
                <a:gd name="T7" fmla="*/ 0 h 5"/>
                <a:gd name="T8" fmla="*/ 34 w 37"/>
                <a:gd name="T9" fmla="*/ 0 h 5"/>
                <a:gd name="T10" fmla="*/ 37 w 37"/>
                <a:gd name="T11" fmla="*/ 2 h 5"/>
                <a:gd name="T12" fmla="*/ 37 w 37"/>
                <a:gd name="T13" fmla="*/ 2 h 5"/>
                <a:gd name="T14" fmla="*/ 34 w 37"/>
                <a:gd name="T15" fmla="*/ 5 h 5"/>
                <a:gd name="T16" fmla="*/ 3 w 37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5">
                  <a:moveTo>
                    <a:pt x="3" y="5"/>
                  </a:move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1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4"/>
                    <a:pt x="35" y="5"/>
                    <a:pt x="34" y="5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" name="副标题 4"/>
          <p:cNvSpPr/>
          <p:nvPr/>
        </p:nvSpPr>
        <p:spPr>
          <a:xfrm>
            <a:off x="8216265" y="85725"/>
            <a:ext cx="4053205" cy="850900"/>
          </a:xfrm>
          <a:prstGeom prst="rect">
            <a:avLst/>
          </a:prstGeom>
        </p:spPr>
        <p:txBody>
          <a:bodyPr vert="horz" wrap="square" lIns="90170" tIns="46990" rIns="90170" bIns="46990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8035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52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4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6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2021</a:t>
            </a:r>
            <a:r>
              <a:rPr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年</a:t>
            </a:r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12</a:t>
            </a:r>
            <a:r>
              <a:rPr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月</a:t>
            </a:r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31</a:t>
            </a:r>
            <a:r>
              <a:rPr sz="3600" b="1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  <a:cs typeface="+mn-ea"/>
              </a:rPr>
              <a:t>日</a:t>
            </a:r>
            <a:endParaRPr sz="3600" b="1">
              <a:solidFill>
                <a:schemeClr val="tx1">
                  <a:lumMod val="50000"/>
                </a:schemeClr>
              </a:solidFill>
              <a:latin typeface="+mn-ea"/>
              <a:ea typeface="+mn-ea"/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99390" y="158750"/>
            <a:ext cx="1872615" cy="775335"/>
            <a:chOff x="-729027" y="-8255"/>
            <a:chExt cx="1863898" cy="775335"/>
          </a:xfrm>
        </p:grpSpPr>
        <p:sp>
          <p:nvSpPr>
            <p:cNvPr id="38" name="任意多边形 37"/>
            <p:cNvSpPr/>
            <p:nvPr/>
          </p:nvSpPr>
          <p:spPr bwMode="auto">
            <a:xfrm>
              <a:off x="-729027" y="-8255"/>
              <a:ext cx="1661160" cy="775335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solidFill>
              <a:srgbClr val="005A9E"/>
            </a:soli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43" tIns="34272" rIns="68543" bIns="34272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TextBox 22"/>
            <p:cNvSpPr txBox="1"/>
            <p:nvPr/>
          </p:nvSpPr>
          <p:spPr>
            <a:xfrm>
              <a:off x="217943" y="172245"/>
              <a:ext cx="916928" cy="344170"/>
            </a:xfrm>
            <a:prstGeom prst="rect">
              <a:avLst/>
            </a:prstGeom>
            <a:noFill/>
          </p:spPr>
          <p:txBody>
            <a:bodyPr wrap="square" lIns="68543" tIns="34272" rIns="68543" bIns="34272" rtlCol="0">
              <a:spAutoFit/>
            </a:bodyPr>
            <a:p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1.3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流程图: 摘录 39"/>
            <p:cNvSpPr/>
            <p:nvPr/>
          </p:nvSpPr>
          <p:spPr>
            <a:xfrm rot="5400000">
              <a:off x="-38948" y="204034"/>
              <a:ext cx="284290" cy="28259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43" tIns="34272" rIns="68543" bIns="34272" rtlCol="0" anchor="ctr"/>
            <a:p>
              <a:pPr algn="ctr"/>
              <a:endParaRPr lang="zh-CN" altLang="en-US">
                <a:solidFill>
                  <a:srgbClr val="005A9E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137410" y="187325"/>
            <a:ext cx="6009005" cy="651816"/>
            <a:chOff x="4740814" y="1125360"/>
            <a:chExt cx="5805466" cy="651419"/>
          </a:xfrm>
        </p:grpSpPr>
        <p:sp>
          <p:nvSpPr>
            <p:cNvPr id="42" name="未知"/>
            <p:cNvSpPr/>
            <p:nvPr/>
          </p:nvSpPr>
          <p:spPr bwMode="auto">
            <a:xfrm>
              <a:off x="4740814" y="1129181"/>
              <a:ext cx="664792" cy="647598"/>
            </a:xfrm>
            <a:custGeom>
              <a:avLst/>
              <a:gdLst>
                <a:gd name="T0" fmla="*/ 12 w 138"/>
                <a:gd name="T1" fmla="*/ 134 h 134"/>
                <a:gd name="T2" fmla="*/ 0 w 138"/>
                <a:gd name="T3" fmla="*/ 123 h 134"/>
                <a:gd name="T4" fmla="*/ 0 w 138"/>
                <a:gd name="T5" fmla="*/ 11 h 134"/>
                <a:gd name="T6" fmla="*/ 12 w 138"/>
                <a:gd name="T7" fmla="*/ 0 h 134"/>
                <a:gd name="T8" fmla="*/ 127 w 138"/>
                <a:gd name="T9" fmla="*/ 0 h 134"/>
                <a:gd name="T10" fmla="*/ 138 w 138"/>
                <a:gd name="T11" fmla="*/ 11 h 134"/>
                <a:gd name="T12" fmla="*/ 138 w 138"/>
                <a:gd name="T13" fmla="*/ 123 h 134"/>
                <a:gd name="T14" fmla="*/ 127 w 138"/>
                <a:gd name="T15" fmla="*/ 134 h 134"/>
                <a:gd name="T16" fmla="*/ 12 w 138"/>
                <a:gd name="T1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4">
                  <a:moveTo>
                    <a:pt x="12" y="134"/>
                  </a:moveTo>
                  <a:cubicBezTo>
                    <a:pt x="6" y="134"/>
                    <a:pt x="0" y="129"/>
                    <a:pt x="0" y="12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8" y="5"/>
                    <a:pt x="138" y="11"/>
                  </a:cubicBezTo>
                  <a:cubicBezTo>
                    <a:pt x="138" y="123"/>
                    <a:pt x="138" y="123"/>
                    <a:pt x="138" y="123"/>
                  </a:cubicBezTo>
                  <a:cubicBezTo>
                    <a:pt x="138" y="129"/>
                    <a:pt x="133" y="134"/>
                    <a:pt x="127" y="134"/>
                  </a:cubicBezTo>
                  <a:lnTo>
                    <a:pt x="12" y="13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defTabSz="914400"/>
              <a:endParaRPr lang="zh-CN" altLang="en-US" sz="20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3" name="未知"/>
            <p:cNvSpPr/>
            <p:nvPr/>
          </p:nvSpPr>
          <p:spPr bwMode="auto">
            <a:xfrm>
              <a:off x="5434261" y="1125360"/>
              <a:ext cx="5112019" cy="647598"/>
            </a:xfrm>
            <a:custGeom>
              <a:avLst/>
              <a:gdLst>
                <a:gd name="T0" fmla="*/ 12 w 772"/>
                <a:gd name="T1" fmla="*/ 134 h 134"/>
                <a:gd name="T2" fmla="*/ 0 w 772"/>
                <a:gd name="T3" fmla="*/ 123 h 134"/>
                <a:gd name="T4" fmla="*/ 0 w 772"/>
                <a:gd name="T5" fmla="*/ 11 h 134"/>
                <a:gd name="T6" fmla="*/ 12 w 772"/>
                <a:gd name="T7" fmla="*/ 0 h 134"/>
                <a:gd name="T8" fmla="*/ 761 w 772"/>
                <a:gd name="T9" fmla="*/ 0 h 134"/>
                <a:gd name="T10" fmla="*/ 772 w 772"/>
                <a:gd name="T11" fmla="*/ 11 h 134"/>
                <a:gd name="T12" fmla="*/ 772 w 772"/>
                <a:gd name="T13" fmla="*/ 123 h 134"/>
                <a:gd name="T14" fmla="*/ 761 w 772"/>
                <a:gd name="T15" fmla="*/ 134 h 134"/>
                <a:gd name="T16" fmla="*/ 12 w 772"/>
                <a:gd name="T1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2" h="134">
                  <a:moveTo>
                    <a:pt x="12" y="134"/>
                  </a:moveTo>
                  <a:cubicBezTo>
                    <a:pt x="5" y="134"/>
                    <a:pt x="0" y="129"/>
                    <a:pt x="0" y="12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67" y="0"/>
                    <a:pt x="772" y="5"/>
                    <a:pt x="772" y="11"/>
                  </a:cubicBezTo>
                  <a:cubicBezTo>
                    <a:pt x="772" y="123"/>
                    <a:pt x="772" y="123"/>
                    <a:pt x="772" y="123"/>
                  </a:cubicBezTo>
                  <a:cubicBezTo>
                    <a:pt x="772" y="129"/>
                    <a:pt x="767" y="134"/>
                    <a:pt x="761" y="134"/>
                  </a:cubicBezTo>
                  <a:lnTo>
                    <a:pt x="12" y="13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4" name="未知"/>
            <p:cNvSpPr/>
            <p:nvPr/>
          </p:nvSpPr>
          <p:spPr bwMode="auto">
            <a:xfrm>
              <a:off x="5491570" y="1201773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4 h 9"/>
                <a:gd name="T4" fmla="*/ 0 w 9"/>
                <a:gd name="T5" fmla="*/ 4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4 h 9"/>
                <a:gd name="T12" fmla="*/ 9 w 9"/>
                <a:gd name="T13" fmla="*/ 4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2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5" name="未知"/>
            <p:cNvSpPr/>
            <p:nvPr/>
          </p:nvSpPr>
          <p:spPr bwMode="auto">
            <a:xfrm>
              <a:off x="5491570" y="1660250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5 h 9"/>
                <a:gd name="T4" fmla="*/ 0 w 9"/>
                <a:gd name="T5" fmla="*/ 5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5 h 9"/>
                <a:gd name="T12" fmla="*/ 9 w 9"/>
                <a:gd name="T13" fmla="*/ 5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6484249" y="1169535"/>
              <a:ext cx="2214880" cy="583209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>
              <a:spAutoFit/>
            </a:bodyPr>
            <a:p>
              <a:pPr defTabSz="914400"/>
              <a:r>
                <a:rPr lang="zh-CN" altLang="en-US" sz="3200" b="1" dirty="0">
                  <a:gradFill>
                    <a:gsLst>
                      <a:gs pos="0">
                        <a:srgbClr val="5B9BD5">
                          <a:lumMod val="5000"/>
                          <a:lumOff val="95000"/>
                        </a:srgbClr>
                      </a:gs>
                      <a:gs pos="100000">
                        <a:prstClr val="white">
                          <a:lumMod val="85000"/>
                        </a:prst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清查</a:t>
              </a:r>
              <a:r>
                <a:rPr lang="zh-CN" altLang="en-US" sz="3200" b="1" dirty="0">
                  <a:gradFill>
                    <a:gsLst>
                      <a:gs pos="0">
                        <a:srgbClr val="5B9BD5">
                          <a:lumMod val="5000"/>
                          <a:lumOff val="95000"/>
                        </a:srgbClr>
                      </a:gs>
                      <a:gs pos="100000">
                        <a:prstClr val="white">
                          <a:lumMod val="85000"/>
                        </a:prst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基准日</a:t>
              </a:r>
              <a:endParaRPr lang="zh-CN" altLang="en-US" sz="3200" b="1" dirty="0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100000">
                      <a:prstClr val="white">
                        <a:lumMod val="85000"/>
                      </a:prstClr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  <p:sp>
          <p:nvSpPr>
            <p:cNvPr id="47" name="未知"/>
            <p:cNvSpPr/>
            <p:nvPr/>
          </p:nvSpPr>
          <p:spPr bwMode="auto">
            <a:xfrm>
              <a:off x="5313910" y="1201773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4 h 9"/>
                <a:gd name="T4" fmla="*/ 0 w 9"/>
                <a:gd name="T5" fmla="*/ 4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4 h 9"/>
                <a:gd name="T12" fmla="*/ 9 w 9"/>
                <a:gd name="T13" fmla="*/ 4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3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8" name="未知"/>
            <p:cNvSpPr/>
            <p:nvPr/>
          </p:nvSpPr>
          <p:spPr bwMode="auto">
            <a:xfrm>
              <a:off x="5313910" y="1660250"/>
              <a:ext cx="43937" cy="43937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5 h 9"/>
                <a:gd name="T4" fmla="*/ 0 w 9"/>
                <a:gd name="T5" fmla="*/ 5 h 9"/>
                <a:gd name="T6" fmla="*/ 5 w 9"/>
                <a:gd name="T7" fmla="*/ 0 h 9"/>
                <a:gd name="T8" fmla="*/ 5 w 9"/>
                <a:gd name="T9" fmla="*/ 0 h 9"/>
                <a:gd name="T10" fmla="*/ 9 w 9"/>
                <a:gd name="T11" fmla="*/ 5 h 9"/>
                <a:gd name="T12" fmla="*/ 9 w 9"/>
                <a:gd name="T13" fmla="*/ 5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3" y="9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7"/>
                    <a:pt x="7" y="9"/>
                    <a:pt x="5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9" name="未知"/>
            <p:cNvSpPr/>
            <p:nvPr/>
          </p:nvSpPr>
          <p:spPr bwMode="auto">
            <a:xfrm>
              <a:off x="5336834" y="1669801"/>
              <a:ext cx="179570" cy="24834"/>
            </a:xfrm>
            <a:custGeom>
              <a:avLst/>
              <a:gdLst>
                <a:gd name="T0" fmla="*/ 3 w 37"/>
                <a:gd name="T1" fmla="*/ 5 h 5"/>
                <a:gd name="T2" fmla="*/ 0 w 37"/>
                <a:gd name="T3" fmla="*/ 3 h 5"/>
                <a:gd name="T4" fmla="*/ 0 w 37"/>
                <a:gd name="T5" fmla="*/ 3 h 5"/>
                <a:gd name="T6" fmla="*/ 3 w 37"/>
                <a:gd name="T7" fmla="*/ 0 h 5"/>
                <a:gd name="T8" fmla="*/ 34 w 37"/>
                <a:gd name="T9" fmla="*/ 0 h 5"/>
                <a:gd name="T10" fmla="*/ 37 w 37"/>
                <a:gd name="T11" fmla="*/ 3 h 5"/>
                <a:gd name="T12" fmla="*/ 37 w 37"/>
                <a:gd name="T13" fmla="*/ 3 h 5"/>
                <a:gd name="T14" fmla="*/ 34 w 37"/>
                <a:gd name="T15" fmla="*/ 5 h 5"/>
                <a:gd name="T16" fmla="*/ 3 w 37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5">
                  <a:moveTo>
                    <a:pt x="3" y="5"/>
                  </a:move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1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4"/>
                    <a:pt x="35" y="5"/>
                    <a:pt x="34" y="5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0" name="未知"/>
            <p:cNvSpPr/>
            <p:nvPr/>
          </p:nvSpPr>
          <p:spPr bwMode="auto">
            <a:xfrm>
              <a:off x="5336834" y="1211324"/>
              <a:ext cx="179570" cy="24834"/>
            </a:xfrm>
            <a:custGeom>
              <a:avLst/>
              <a:gdLst>
                <a:gd name="T0" fmla="*/ 3 w 37"/>
                <a:gd name="T1" fmla="*/ 5 h 5"/>
                <a:gd name="T2" fmla="*/ 0 w 37"/>
                <a:gd name="T3" fmla="*/ 2 h 5"/>
                <a:gd name="T4" fmla="*/ 0 w 37"/>
                <a:gd name="T5" fmla="*/ 2 h 5"/>
                <a:gd name="T6" fmla="*/ 3 w 37"/>
                <a:gd name="T7" fmla="*/ 0 h 5"/>
                <a:gd name="T8" fmla="*/ 34 w 37"/>
                <a:gd name="T9" fmla="*/ 0 h 5"/>
                <a:gd name="T10" fmla="*/ 37 w 37"/>
                <a:gd name="T11" fmla="*/ 2 h 5"/>
                <a:gd name="T12" fmla="*/ 37 w 37"/>
                <a:gd name="T13" fmla="*/ 2 h 5"/>
                <a:gd name="T14" fmla="*/ 34 w 37"/>
                <a:gd name="T15" fmla="*/ 5 h 5"/>
                <a:gd name="T16" fmla="*/ 3 w 37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5">
                  <a:moveTo>
                    <a:pt x="3" y="5"/>
                  </a:move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1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4"/>
                    <a:pt x="35" y="5"/>
                    <a:pt x="34" y="5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/>
              </a:solidFill>
              <a:round/>
            </a:ln>
          </p:spPr>
          <p:txBody>
            <a:bodyPr/>
            <a:p>
              <a:pPr defTabSz="914400"/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27660" y="4366260"/>
            <a:ext cx="378523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 sz="2800" b="1">
                <a:solidFill>
                  <a:srgbClr val="0070C0"/>
                </a:solidFill>
                <a:sym typeface="+mn-ea"/>
              </a:rPr>
              <a:t>⑤对企业或社团组织使用国有资产的</a:t>
            </a:r>
            <a:endParaRPr lang="zh-CN" altLang="en-US" sz="2800" b="1">
              <a:solidFill>
                <a:srgbClr val="0070C0"/>
              </a:solidFill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05425" y="4222115"/>
            <a:ext cx="647573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 sz="2400" b="1">
                <a:sym typeface="+mn-ea"/>
              </a:rPr>
              <a:t>由该宗资产的出借方进行填报，并在出租出借表格中予以体现</a:t>
            </a:r>
            <a:endParaRPr lang="zh-CN" altLang="en-US" sz="2400" b="1"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7660" y="2773680"/>
            <a:ext cx="368554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 sz="2800" b="1">
                <a:solidFill>
                  <a:srgbClr val="0070C0"/>
                </a:solidFill>
                <a:sym typeface="+mn-ea"/>
              </a:rPr>
              <a:t>④对多个单位使用同一宗资产的</a:t>
            </a:r>
            <a:endParaRPr lang="zh-CN" altLang="en-US" sz="2800" b="1">
              <a:solidFill>
                <a:srgbClr val="0070C0"/>
              </a:solidFill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28920" y="2629535"/>
            <a:ext cx="645223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zh-CN" altLang="en-US" sz="2400" b="1">
                <a:sym typeface="+mn-ea"/>
              </a:rPr>
              <a:t>由该宗资产的主要使用或权属单位进行填报。如：整个市委院内土地和房屋情况由市委办统计填报。</a:t>
            </a:r>
            <a:endParaRPr lang="zh-CN" altLang="en-US" sz="2400" b="1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3230" y="1424940"/>
            <a:ext cx="312483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 b="1">
                <a:solidFill>
                  <a:srgbClr val="0070C0"/>
                </a:solidFill>
              </a:rPr>
              <a:t>③行政事业性资产已注入融资平台的</a:t>
            </a:r>
            <a:endParaRPr lang="zh-CN" altLang="en-US" sz="2800" b="1">
              <a:solidFill>
                <a:srgbClr val="0070C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28920" y="1773555"/>
            <a:ext cx="53594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</a:rPr>
              <a:t>由各平台公司组织填报。</a:t>
            </a:r>
            <a:endParaRPr lang="zh-CN" altLang="en-US" sz="2400" b="1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5971920" y="3456611"/>
            <a:ext cx="4875529" cy="1198880"/>
          </a:xfrm>
          <a:prstGeom prst="rect">
            <a:avLst/>
          </a:prstGeom>
        </p:spPr>
        <p:txBody>
          <a:bodyPr wrap="square">
            <a:spAutoFit/>
          </a:bodyPr>
          <a:p>
            <a:pPr lvl="0" algn="just"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结合资产清查工作要求，对清查报表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填报进行详细讲解。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735450" y="2974248"/>
            <a:ext cx="5112000" cy="82575"/>
            <a:chOff x="9306922" y="3016002"/>
            <a:chExt cx="1252780" cy="113577"/>
          </a:xfrm>
        </p:grpSpPr>
        <p:sp>
          <p:nvSpPr>
            <p:cNvPr id="10" name="矩形 9"/>
            <p:cNvSpPr/>
            <p:nvPr/>
          </p:nvSpPr>
          <p:spPr>
            <a:xfrm flipV="1">
              <a:off x="9306922" y="3016002"/>
              <a:ext cx="638991" cy="11357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V="1">
              <a:off x="9920711" y="3016002"/>
              <a:ext cx="638991" cy="11357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8398" y="2637668"/>
            <a:ext cx="2887537" cy="1900017"/>
            <a:chOff x="2228098" y="3717032"/>
            <a:chExt cx="2021717" cy="1395527"/>
          </a:xfrm>
        </p:grpSpPr>
        <p:sp>
          <p:nvSpPr>
            <p:cNvPr id="13" name="文本框 3"/>
            <p:cNvSpPr txBox="1"/>
            <p:nvPr/>
          </p:nvSpPr>
          <p:spPr>
            <a:xfrm>
              <a:off x="2691779" y="3717032"/>
              <a:ext cx="1296145" cy="74598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p>
              <a:pPr algn="ctr"/>
              <a:r>
                <a:rPr lang="en-US" altLang="zh-CN" sz="60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altLang="zh-CN" sz="6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3161496" y="4793905"/>
              <a:ext cx="306359" cy="13240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3"/>
            <p:cNvSpPr txBox="1"/>
            <p:nvPr/>
          </p:nvSpPr>
          <p:spPr>
            <a:xfrm>
              <a:off x="2228098" y="4404673"/>
              <a:ext cx="2021717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p>
              <a:pPr algn="ctr"/>
              <a:r>
                <a:rPr lang="en-US" altLang="zh-CN" sz="20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——CONTENTS——</a:t>
              </a:r>
              <a:endParaRPr lang="en-US" altLang="zh-CN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3"/>
          <p:cNvSpPr txBox="1"/>
          <p:nvPr/>
        </p:nvSpPr>
        <p:spPr>
          <a:xfrm>
            <a:off x="5159102" y="1700808"/>
            <a:ext cx="6264696" cy="119888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p>
            <a:pPr algn="ctr"/>
            <a:r>
              <a:rPr lang="zh-CN" altLang="en-US" sz="7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r>
              <a:rPr lang="zh-CN" altLang="en-US" sz="7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填报讲解</a:t>
            </a:r>
            <a:endParaRPr lang="zh-CN" altLang="en-US" sz="72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v"/>
  <p:tag name="KSO_WM_UNIT_TYPE" val="i"/>
  <p:tag name="KSO_WM_UNIT_INDEX" val="1"/>
  <p:tag name="KSO_WM_UNIT_ID" val="chip20202544_1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5"/>
  <p:tag name="KSO_WM_UNIT_DEC_AREA_ID" val="8b58eb2b85fd4f4baecf0ffe05475083"/>
  <p:tag name="KSO_WM_UNIT_DECORATE_INFO" val=""/>
  <p:tag name="KSO_WM_UNIT_SM_LIMIT_TYPE" val="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3d27dbe667a4e32a06308c442943b34"/>
</p:tagLst>
</file>

<file path=ppt/tags/tag1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4_1*a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PRESET_TEXT" val="单击添加大标题"/>
  <p:tag name="KSO_WM_UNIT_DEFAULT_FONT" val="40;56;4"/>
  <p:tag name="KSO_WM_UNIT_BLOCK" val="0"/>
  <p:tag name="KSO_WM_UNIT_DEC_AREA_ID" val="408dd0e65d90434c8d9bedea0ed2786f"/>
  <p:tag name="KSO_WM_CHIP_GROUPID" val="5ebe40d00ac41c4a0a525616"/>
  <p:tag name="KSO_WM_CHIP_XID" val="5ebe40d00ac41c4a0a525617"/>
  <p:tag name="KSO_WM_CHIP_FILLAREA_FILL_RULE" val="{&quot;fill_align&quot;:&quot;cm&quot;,&quot;fill_mode&quot;:&quot;adaptive&quot;,&quot;sacle_strategy&quot;:&quot;smart&quot;}"/>
  <p:tag name="KSO_WM_ASSEMBLE_CHIP_INDEX" val="a5cc7de87fb94c4eb358e519a68d6ce4"/>
  <p:tag name="KSO_WM_UNIT_TEXT_FILL_FORE_SCHEMECOLOR_INDEX_BRIGHTNESS" val="0.15"/>
  <p:tag name="KSO_WM_UNIT_TEXT_FILL_FORE_SCHEMECOLOR_INDEX" val="13"/>
  <p:tag name="KSO_WM_UNIT_TEXT_FILL_TYPE" val="1"/>
  <p:tag name="KSO_WM_TEMPLATE_ASSEMBLE_XID" val="5f978183989d9bef5b8d28f9"/>
  <p:tag name="KSO_WM_TEMPLATE_ASSEMBLE_GROUPID" val="5f89650ca61ec3b55284a6e4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628b5b2856da4ba9a7e61676ae8ba0b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534a4f6008b4dccaa56fda6e650af37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271325333dd74edc94cf8ad94e460e5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5e1e7b29574447fa9586153291fbd0e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628b5b2856da4ba9a7e61676ae8ba0b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534a4f6008b4dccaa56fda6e650af37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2544_2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6"/>
  <p:tag name="KSO_WM_UNIT_DEC_AREA_ID" val="1823aded57df4cac9682cf566acfceba"/>
  <p:tag name="KSO_WM_UNIT_DECORATE_INFO" val=""/>
  <p:tag name="KSO_WM_UNIT_SM_LIMIT_TYPE" val=""/>
  <p:tag name="KSO_WM_CHIP_FILLAREA_FILL_RULE" val="{&quot;fill_align&quot;:&quot;lm&quot;,&quot;fill_effect&quot;:[],&quot;fill_mode&quot;:&quot;adaptive&quot;,&quot;sacle_strategy&quot;:&quot;stretch&quot;}"/>
  <p:tag name="KSO_WM_ASSEMBLE_CHIP_INDEX" val="bf116fb2e3504256ad821e9be5f55b10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841d44217ab74e9ea2103faf4e183d1f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f1fe39f89184017a4d6ab5b25a5c02f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271325333dd74edc94cf8ad94e460e5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5e1e7b29574447fa9586153291fbd0e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628b5b2856da4ba9a7e61676ae8ba0b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534a4f6008b4dccaa56fda6e650af37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271325333dd74edc94cf8ad94e460e5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5e1e7b29574447fa9586153291fbd0e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628b5b2856da4ba9a7e61676ae8ba0b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534a4f6008b4dccaa56fda6e650af37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271325333dd74edc94cf8ad94e460e5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5e1e7b29574447fa9586153291fbd0e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271325333dd74edc94cf8ad94e460e5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5e1e7b29574447fa9586153291fbd0e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628b5b2856da4ba9a7e61676ae8ba0b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534a4f6008b4dccaa56fda6e650af37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v"/>
  <p:tag name="KSO_WM_UNIT_TYPE" val="i"/>
  <p:tag name="KSO_WM_UNIT_INDEX" val="1"/>
  <p:tag name="KSO_WM_UNIT_ID" val="chip20202544_1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5"/>
  <p:tag name="KSO_WM_UNIT_DEC_AREA_ID" val="c7aeaac199634fe7be3404fb1eebd640"/>
  <p:tag name="KSO_WM_UNIT_DECORATE_INFO" val=""/>
  <p:tag name="KSO_WM_UNIT_SM_LIMIT_TYPE" val="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98b2a67611e4243910b6c64d9b04c9d"/>
</p:tagLst>
</file>

<file path=ppt/tags/tag11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3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544_1*b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PRESET_TEXT" val="单击此处添加副标题内容"/>
  <p:tag name="KSO_WM_UNIT_DEFAULT_FONT" val="18;24;2"/>
  <p:tag name="KSO_WM_UNIT_BLOCK" val="0"/>
  <p:tag name="KSO_WM_UNIT_DEC_AREA_ID" val="81cb77f2518444aca16f22715e22d57a"/>
  <p:tag name="KSO_WM_CHIP_GROUPID" val="5ebe39330ac41c4a0a5255d1"/>
  <p:tag name="KSO_WM_CHIP_XID" val="5ebe39330ac41c4a0a5255d2"/>
  <p:tag name="KSO_WM_CHIP_FILLAREA_FILL_RULE" val="{&quot;fill_align&quot;:&quot;cm&quot;,&quot;fill_mode&quot;:&quot;adaptive&quot;,&quot;sacle_strategy&quot;:&quot;smart&quot;}"/>
  <p:tag name="KSO_WM_ASSEMBLE_CHIP_INDEX" val="ce561cd2ae8e4f95ae23be33992df329"/>
  <p:tag name="KSO_WM_UNIT_TEXT_FILL_FORE_SCHEMECOLOR_INDEX_BRIGHTNESS" val="0.35"/>
  <p:tag name="KSO_WM_UNIT_TEXT_FILL_FORE_SCHEMECOLOR_INDEX" val="13"/>
  <p:tag name="KSO_WM_UNIT_TEXT_FILL_TYPE" val="1"/>
  <p:tag name="KSO_WM_TEMPLATE_ASSEMBLE_XID" val="5f978183989d9bef5b8d2979"/>
  <p:tag name="KSO_WM_TEMPLATE_ASSEMBLE_GROUPID" val="5f89650ca61ec3b55284a6e4"/>
</p:tagLst>
</file>

<file path=ppt/tags/tag113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4_1*a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PRESET_TEXT" val="谢谢观看"/>
  <p:tag name="KSO_WM_UNIT_DEFAULT_FONT" val="66;88;4"/>
  <p:tag name="KSO_WM_UNIT_BLOCK" val="0"/>
  <p:tag name="KSO_WM_UNIT_DEC_AREA_ID" val="3c413a0d61f64228afa67cfa1a791264"/>
  <p:tag name="KSO_WM_CHIP_GROUPID" val="5ebe39330ac41c4a0a5255d1"/>
  <p:tag name="KSO_WM_CHIP_XID" val="5ebe39330ac41c4a0a5255d2"/>
  <p:tag name="KSO_WM_CHIP_FILLAREA_FILL_RULE" val="{&quot;fill_align&quot;:&quot;cm&quot;,&quot;fill_mode&quot;:&quot;adaptive&quot;,&quot;sacle_strategy&quot;:&quot;smart&quot;}"/>
  <p:tag name="KSO_WM_ASSEMBLE_CHIP_INDEX" val="ce561cd2ae8e4f95ae23be33992df329"/>
  <p:tag name="KSO_WM_UNIT_TEXT_FILL_FORE_SCHEMECOLOR_INDEX_BRIGHTNESS" val="0.15"/>
  <p:tag name="KSO_WM_UNIT_TEXT_FILL_FORE_SCHEMECOLOR_INDEX" val="13"/>
  <p:tag name="KSO_WM_UNIT_TEXT_FILL_TYPE" val="1"/>
  <p:tag name="KSO_WM_TEMPLATE_ASSEMBLE_XID" val="5f978183989d9bef5b8d2979"/>
  <p:tag name="KSO_WM_TEMPLATE_ASSEMBLE_GROUPID" val="5f89650ca61ec3b55284a6e4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271325333dd74edc94cf8ad94e460e5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5e1e7b29574447fa9586153291fbd0e"/>
  <p:tag name="KSO_WM_SLIDE_BACKGROUND_TYPE" val="general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628b5b2856da4ba9a7e61676ae8ba0b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534a4f6008b4dccaa56fda6e650af37"/>
  <p:tag name="KSO_WM_SLIDE_BACKGROUND_TYPE" val="general"/>
</p:tagLst>
</file>

<file path=ppt/tags/tag116.xml><?xml version="1.0" encoding="utf-8"?>
<p:tagLst xmlns:p="http://schemas.openxmlformats.org/presentationml/2006/main">
  <p:tag name="KSO_WM_SLIDE_BACKGROUND_TYPE" val="general"/>
</p:tagLst>
</file>

<file path=ppt/tags/tag117.xml><?xml version="1.0" encoding="utf-8"?>
<p:tagLst xmlns:p="http://schemas.openxmlformats.org/presentationml/2006/main">
  <p:tag name="KSO_WM_SLIDE_BACKGROUND_TYPE" val="general"/>
</p:tagLst>
</file>

<file path=ppt/tags/tag118.xml><?xml version="1.0" encoding="utf-8"?>
<p:tagLst xmlns:p="http://schemas.openxmlformats.org/presentationml/2006/main">
  <p:tag name="KSO_WM_SLIDE_BACKGROUND_TYPE" val="general"/>
</p:tagLst>
</file>

<file path=ppt/tags/tag119.xml><?xml version="1.0" encoding="utf-8"?>
<p:tagLst xmlns:p="http://schemas.openxmlformats.org/presentationml/2006/main">
  <p:tag name="KSO_WM_SLIDE_BACKGROUND_TYPE" val="general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628b5b2856da4ba9a7e61676ae8ba0b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534a4f6008b4dccaa56fda6e650af37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544_5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9"/>
  <p:tag name="KSO_WM_UNIT_DEC_AREA_ID" val="71a46ce9199247ffb04fdc33e1be87d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14b86a399994a21bdf4307a36ddff3e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ecfc7a55b64645d9b70a064cebd733e2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ebbbe61503d94ba19f81407386382b93"/>
  <p:tag name="KSO_WM_SLIDE_BACKGROUND_TYPE" val="frame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f9a5cb48478b41e19d78d0d75090d49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0adcf33ce1e4e09b2ce337f5ce0b08b"/>
  <p:tag name="KSO_WM_SLIDE_BACKGROUND_TYPE" val="frame"/>
</p:tagLst>
</file>

<file path=ppt/tags/tag123.xml><?xml version="1.0" encoding="utf-8"?>
<p:tagLst xmlns:p="http://schemas.openxmlformats.org/presentationml/2006/main">
  <p:tag name="KSO_WM_SLIDE_BACKGROUND_TYPE" val="frame"/>
</p:tagLst>
</file>

<file path=ppt/tags/tag124.xml><?xml version="1.0" encoding="utf-8"?>
<p:tagLst xmlns:p="http://schemas.openxmlformats.org/presentationml/2006/main">
  <p:tag name="KSO_WM_SLIDE_BACKGROUND_TYPE" val="frame"/>
</p:tagLst>
</file>

<file path=ppt/tags/tag125.xml><?xml version="1.0" encoding="utf-8"?>
<p:tagLst xmlns:p="http://schemas.openxmlformats.org/presentationml/2006/main">
  <p:tag name="KSO_WM_SLIDE_BACKGROUND_TYPE" val="frame"/>
</p:tagLst>
</file>

<file path=ppt/tags/tag126.xml><?xml version="1.0" encoding="utf-8"?>
<p:tagLst xmlns:p="http://schemas.openxmlformats.org/presentationml/2006/main">
  <p:tag name="KSO_WM_SLIDE_BACKGROUND_TYPE" val="frame"/>
</p:tagLst>
</file>

<file path=ppt/tags/tag127.xml><?xml version="1.0" encoding="utf-8"?>
<p:tagLst xmlns:p="http://schemas.openxmlformats.org/presentationml/2006/main">
  <p:tag name="KSO_WM_SLIDE_BACKGROUND_TYPE" val="frame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544_5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9"/>
  <p:tag name="KSO_WM_UNIT_DEC_AREA_ID" val="563aeada901648b2952a645ed73fc9b9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8186fe3f0e834d98b9df635055ce7300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eb97714ecb814a0282b44412dfecb156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45fa877f1c74facbe3d10a3f2e0f352"/>
  <p:tag name="KSO_WM_SLIDE_BACKGROUND_TYPE" val="leftRight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271325333dd74edc94cf8ad94e460e5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5e1e7b29574447fa9586153291fbd0e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92ca6343ee9249aa9241d9e38a4a23b6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1cbf87f433af4206b6ae0c7153e4f621"/>
  <p:tag name="KSO_WM_SLIDE_BACKGROUND_TYPE" val="leftRight"/>
</p:tagLst>
</file>

<file path=ppt/tags/tag131.xml><?xml version="1.0" encoding="utf-8"?>
<p:tagLst xmlns:p="http://schemas.openxmlformats.org/presentationml/2006/main">
  <p:tag name="KSO_WM_SLIDE_BACKGROUND_TYPE" val="leftRight"/>
</p:tagLst>
</file>

<file path=ppt/tags/tag132.xml><?xml version="1.0" encoding="utf-8"?>
<p:tagLst xmlns:p="http://schemas.openxmlformats.org/presentationml/2006/main">
  <p:tag name="KSO_WM_SLIDE_BACKGROUND_TYPE" val="leftRight"/>
</p:tagLst>
</file>

<file path=ppt/tags/tag133.xml><?xml version="1.0" encoding="utf-8"?>
<p:tagLst xmlns:p="http://schemas.openxmlformats.org/presentationml/2006/main">
  <p:tag name="KSO_WM_SLIDE_BACKGROUND_TYPE" val="leftRight"/>
</p:tagLst>
</file>

<file path=ppt/tags/tag134.xml><?xml version="1.0" encoding="utf-8"?>
<p:tagLst xmlns:p="http://schemas.openxmlformats.org/presentationml/2006/main">
  <p:tag name="KSO_WM_SLIDE_BACKGROUND_TYPE" val="leftRight"/>
</p:tagLst>
</file>

<file path=ppt/tags/tag135.xml><?xml version="1.0" encoding="utf-8"?>
<p:tagLst xmlns:p="http://schemas.openxmlformats.org/presentationml/2006/main">
  <p:tag name="KSO_WM_SLIDE_BACKGROUND_TYPE" val="leftRight"/>
</p:tagLst>
</file>

<file path=ppt/tags/tag136.xml><?xml version="1.0" encoding="utf-8"?>
<p:tagLst xmlns:p="http://schemas.openxmlformats.org/presentationml/2006/main">
  <p:tag name="KSO_WM_SLIDE_BACKGROUND_TYPE" val="leftRight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544_5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9"/>
  <p:tag name="KSO_WM_UNIT_DEC_AREA_ID" val="5f48641d6e9c4dff8bb0e72661a1473b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93a0eb38ab54ea8be6b698cd84a40a2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8d89672ba38a455d81744afd009857eb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ed455e1372394320b5cbf4355a2200d7"/>
  <p:tag name="KSO_WM_SLIDE_BACKGROUND_TYPE" val="topBottom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1c5ad083996c49b8a608b1862dacc634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c2852387dd194f0fbfe0705a23845013"/>
  <p:tag name="KSO_WM_SLIDE_BACKGROUND_TYPE" val="topBottom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628b5b2856da4ba9a7e61676ae8ba0b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534a4f6008b4dccaa56fda6e650af37"/>
</p:tagLst>
</file>

<file path=ppt/tags/tag140.xml><?xml version="1.0" encoding="utf-8"?>
<p:tagLst xmlns:p="http://schemas.openxmlformats.org/presentationml/2006/main">
  <p:tag name="KSO_WM_SLIDE_BACKGROUND_TYPE" val="topBottom"/>
</p:tagLst>
</file>

<file path=ppt/tags/tag141.xml><?xml version="1.0" encoding="utf-8"?>
<p:tagLst xmlns:p="http://schemas.openxmlformats.org/presentationml/2006/main">
  <p:tag name="KSO_WM_SLIDE_BACKGROUND_TYPE" val="topBottom"/>
</p:tagLst>
</file>

<file path=ppt/tags/tag142.xml><?xml version="1.0" encoding="utf-8"?>
<p:tagLst xmlns:p="http://schemas.openxmlformats.org/presentationml/2006/main">
  <p:tag name="KSO_WM_SLIDE_BACKGROUND_TYPE" val="topBottom"/>
</p:tagLst>
</file>

<file path=ppt/tags/tag143.xml><?xml version="1.0" encoding="utf-8"?>
<p:tagLst xmlns:p="http://schemas.openxmlformats.org/presentationml/2006/main">
  <p:tag name="KSO_WM_SLIDE_BACKGROUND_TYPE" val="topBottom"/>
</p:tagLst>
</file>

<file path=ppt/tags/tag144.xml><?xml version="1.0" encoding="utf-8"?>
<p:tagLst xmlns:p="http://schemas.openxmlformats.org/presentationml/2006/main">
  <p:tag name="KSO_WM_SLIDE_BACKGROUND_TYPE" val="topBottom"/>
</p:tagLst>
</file>

<file path=ppt/tags/tag145.xml><?xml version="1.0" encoding="utf-8"?>
<p:tagLst xmlns:p="http://schemas.openxmlformats.org/presentationml/2006/main">
  <p:tag name="KSO_WM_SLIDE_BACKGROUND_TYPE" val="topBottom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544_5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9"/>
  <p:tag name="KSO_WM_UNIT_DEC_AREA_ID" val="a7d133301ba7416ca4dde747c6fde02f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3aa1cada69d455aa37b4ae598b1e2c8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1e99f08893e746eb98f8e4f10987cdd1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6f285108ce2a4f01b4aea8706089a2c3"/>
  <p:tag name="KSO_WM_SLIDE_BACKGROUND_TYPE" val="bottomTop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bcfcc067d174435e9fccdcb865517b49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e803b822a260446fabed7e4108851829"/>
  <p:tag name="KSO_WM_SLIDE_BACKGROUND_TYPE" val="bottomTop"/>
</p:tagLst>
</file>

<file path=ppt/tags/tag149.xml><?xml version="1.0" encoding="utf-8"?>
<p:tagLst xmlns:p="http://schemas.openxmlformats.org/presentationml/2006/main">
  <p:tag name="KSO_WM_SLIDE_BACKGROUND_TYPE" val="bottomTop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2544_2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6"/>
  <p:tag name="KSO_WM_UNIT_DEC_AREA_ID" val="1823aded57df4cac9682cf566acfceba"/>
  <p:tag name="KSO_WM_UNIT_DECORATE_INFO" val=""/>
  <p:tag name="KSO_WM_UNIT_SM_LIMIT_TYPE" val=""/>
  <p:tag name="KSO_WM_CHIP_FILLAREA_FILL_RULE" val="{&quot;fill_align&quot;:&quot;lm&quot;,&quot;fill_effect&quot;:[],&quot;fill_mode&quot;:&quot;adaptive&quot;,&quot;sacle_strategy&quot;:&quot;stretch&quot;}"/>
  <p:tag name="KSO_WM_ASSEMBLE_CHIP_INDEX" val="bf116fb2e3504256ad821e9be5f55b10"/>
</p:tagLst>
</file>

<file path=ppt/tags/tag150.xml><?xml version="1.0" encoding="utf-8"?>
<p:tagLst xmlns:p="http://schemas.openxmlformats.org/presentationml/2006/main">
  <p:tag name="KSO_WM_SLIDE_BACKGROUND_TYPE" val="bottomTop"/>
</p:tagLst>
</file>

<file path=ppt/tags/tag151.xml><?xml version="1.0" encoding="utf-8"?>
<p:tagLst xmlns:p="http://schemas.openxmlformats.org/presentationml/2006/main">
  <p:tag name="KSO_WM_SLIDE_BACKGROUND_TYPE" val="bottomTop"/>
</p:tagLst>
</file>

<file path=ppt/tags/tag152.xml><?xml version="1.0" encoding="utf-8"?>
<p:tagLst xmlns:p="http://schemas.openxmlformats.org/presentationml/2006/main">
  <p:tag name="KSO_WM_SLIDE_BACKGROUND_TYPE" val="bottomTop"/>
</p:tagLst>
</file>

<file path=ppt/tags/tag153.xml><?xml version="1.0" encoding="utf-8"?>
<p:tagLst xmlns:p="http://schemas.openxmlformats.org/presentationml/2006/main">
  <p:tag name="KSO_WM_SLIDE_BACKGROUND_TYPE" val="bottomTop"/>
</p:tagLst>
</file>

<file path=ppt/tags/tag154.xml><?xml version="1.0" encoding="utf-8"?>
<p:tagLst xmlns:p="http://schemas.openxmlformats.org/presentationml/2006/main">
  <p:tag name="KSO_WM_SLIDE_BACKGROUND_TYPE" val="bottomTop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544_5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9"/>
  <p:tag name="KSO_WM_UNIT_DEC_AREA_ID" val="63c9a84da66345d68c3d586c33552852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0816c241dd24df8859d7b981215187d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e700318d9b3245e8a3218fb851c4d4b9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103c6553170f4991b7b82a76733f7690"/>
  <p:tag name="KSO_WM_SLIDE_BACKGROUND_TYPE" val="navigation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735bb52a99e04111ad6b88c7b28f8e14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97ed50d02bf4926827ae33afa936d04"/>
  <p:tag name="KSO_WM_SLIDE_BACKGROUND_TYPE" val="navigation"/>
</p:tagLst>
</file>

<file path=ppt/tags/tag158.xml><?xml version="1.0" encoding="utf-8"?>
<p:tagLst xmlns:p="http://schemas.openxmlformats.org/presentationml/2006/main">
  <p:tag name="KSO_WM_SLIDE_BACKGROUND_TYPE" val="navigation"/>
</p:tagLst>
</file>

<file path=ppt/tags/tag159.xml><?xml version="1.0" encoding="utf-8"?>
<p:tagLst xmlns:p="http://schemas.openxmlformats.org/presentationml/2006/main">
  <p:tag name="KSO_WM_SLIDE_BACKGROUND_TYPE" val="navigation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841d44217ab74e9ea2103faf4e183d1f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f1fe39f89184017a4d6ab5b25a5c02f"/>
</p:tagLst>
</file>

<file path=ppt/tags/tag160.xml><?xml version="1.0" encoding="utf-8"?>
<p:tagLst xmlns:p="http://schemas.openxmlformats.org/presentationml/2006/main">
  <p:tag name="KSO_WM_SLIDE_BACKGROUND_TYPE" val="navigation"/>
</p:tagLst>
</file>

<file path=ppt/tags/tag161.xml><?xml version="1.0" encoding="utf-8"?>
<p:tagLst xmlns:p="http://schemas.openxmlformats.org/presentationml/2006/main">
  <p:tag name="KSO_WM_SLIDE_BACKGROUND_TYPE" val="navigation"/>
</p:tagLst>
</file>

<file path=ppt/tags/tag162.xml><?xml version="1.0" encoding="utf-8"?>
<p:tagLst xmlns:p="http://schemas.openxmlformats.org/presentationml/2006/main">
  <p:tag name="KSO_WM_SLIDE_BACKGROUND_TYPE" val="navigation"/>
</p:tagLst>
</file>

<file path=ppt/tags/tag163.xml><?xml version="1.0" encoding="utf-8"?>
<p:tagLst xmlns:p="http://schemas.openxmlformats.org/presentationml/2006/main">
  <p:tag name="KSO_WM_SLIDE_BACKGROUND_TYPE" val="navigation"/>
</p:tagLst>
</file>

<file path=ppt/tags/tag164.xml><?xml version="1.0" encoding="utf-8"?>
<p:tagLst xmlns:p="http://schemas.openxmlformats.org/presentationml/2006/main">
  <p:tag name="KSO_WM_SLIDE_BACKGROUND_TYPE" val="navigation"/>
</p:tagLst>
</file>

<file path=ppt/tags/tag165.xml><?xml version="1.0" encoding="utf-8"?>
<p:tagLst xmlns:p="http://schemas.openxmlformats.org/presentationml/2006/main">
  <p:tag name="KSO_WM_SLIDE_BACKGROUND_TYPE" val="navigation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544_5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9"/>
  <p:tag name="KSO_WM_UNIT_DEC_AREA_ID" val="ac07206a376841cda37567404a492de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e632a458eeb470e940d7e98cfb238b4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86549fff628a4b08ab55cc7a4ba8b227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82eccd7a0c6641dc94edbbdf6a9425bc"/>
  <p:tag name="KSO_WM_SLIDE_BACKGROUND_TYPE" val="belt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3166ad2f66fc42218e943088463ca51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86f74c8256bf494bac997fc4cfc955d8"/>
  <p:tag name="KSO_WM_SLIDE_BACKGROUND_TYPE" val="belt"/>
</p:tagLst>
</file>

<file path=ppt/tags/tag169.xml><?xml version="1.0" encoding="utf-8"?>
<p:tagLst xmlns:p="http://schemas.openxmlformats.org/presentationml/2006/main">
  <p:tag name="KSO_WM_SLIDE_BACKGROUND_TYPE" val="belt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271325333dd74edc94cf8ad94e460e5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5e1e7b29574447fa9586153291fbd0e"/>
</p:tagLst>
</file>

<file path=ppt/tags/tag170.xml><?xml version="1.0" encoding="utf-8"?>
<p:tagLst xmlns:p="http://schemas.openxmlformats.org/presentationml/2006/main">
  <p:tag name="KSO_WM_SLIDE_BACKGROUND_TYPE" val="belt"/>
</p:tagLst>
</file>

<file path=ppt/tags/tag171.xml><?xml version="1.0" encoding="utf-8"?>
<p:tagLst xmlns:p="http://schemas.openxmlformats.org/presentationml/2006/main">
  <p:tag name="KSO_WM_SLIDE_BACKGROUND_TYPE" val="belt"/>
</p:tagLst>
</file>

<file path=ppt/tags/tag172.xml><?xml version="1.0" encoding="utf-8"?>
<p:tagLst xmlns:p="http://schemas.openxmlformats.org/presentationml/2006/main">
  <p:tag name="KSO_WM_SLIDE_BACKGROUND_TYPE" val="belt"/>
</p:tagLst>
</file>

<file path=ppt/tags/tag173.xml><?xml version="1.0" encoding="utf-8"?>
<p:tagLst xmlns:p="http://schemas.openxmlformats.org/presentationml/2006/main">
  <p:tag name="KSO_WM_SLIDE_BACKGROUND_TYPE" val="belt"/>
</p:tagLst>
</file>

<file path=ppt/tags/tag174.xml><?xml version="1.0" encoding="utf-8"?>
<p:tagLst xmlns:p="http://schemas.openxmlformats.org/presentationml/2006/main">
  <p:tag name="KSO_WM_TEMPLATE_CATEGORY" val="custom"/>
  <p:tag name="KSO_WM_TEMPLATE_INDEX" val="20202544"/>
</p:tagLst>
</file>

<file path=ppt/tags/tag175.xml><?xml version="1.0" encoding="utf-8"?>
<p:tagLst xmlns:p="http://schemas.openxmlformats.org/presentationml/2006/main">
  <p:tag name="KSO_WM_TEMPLATE_CATEGORY" val="custom"/>
  <p:tag name="KSO_WM_TEMPLATE_INDEX" val="20202544"/>
</p:tagLst>
</file>

<file path=ppt/tags/tag17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544"/>
</p:tagLst>
</file>

<file path=ppt/tags/tag177.xml><?xml version="1.0" encoding="utf-8"?>
<p:tagLst xmlns:p="http://schemas.openxmlformats.org/presentationml/2006/main">
  <p:tag name="KSO_WM_CHIP_INFOS" val="{&quot;layout_type&quot;:&quot;formiddle3&quot;,&quot;slide_type&quot;:[&quot;title&quot;],&quot;aspect_ratio&quot;:&quot;16:9&quot;}"/>
  <p:tag name="KSO_WM_CHIP_XID" val="5ebe041a0ac41c4a0a52557e"/>
  <p:tag name="KSO_WM_CHIP_FILLPROP" val="[[{&quot;fill_id&quot;:&quot;0fc8cb0b5be24332a6c5a6db9e174d8a&quot;,&quot;fill_align&quot;:&quot;cm&quot;,&quot;text_align&quot;:&quot;cm&quot;,&quot;text_direction&quot;:&quot;horizontal&quot;,&quot;chip_types&quot;:[&quot;text&quot;,&quot;header&quot;]}]]"/>
  <p:tag name="KSO_WM_SLIDE_ID" val="custom20202544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700*380"/>
  <p:tag name="KSO_WM_SLIDE_POSITION" val="130*79"/>
  <p:tag name="KSO_WM_TAG_VERSION" val="1.0"/>
  <p:tag name="KSO_WM_BEAUTIFY_FLAG" val="#wm#"/>
  <p:tag name="KSO_WM_TEMPLATE_CATEGORY" val="custom"/>
  <p:tag name="KSO_WM_TEMPLATE_INDEX" val="20202544"/>
  <p:tag name="KSO_WM_SLIDE_LAYOUT" val="a_b"/>
  <p:tag name="KSO_WM_SLIDE_LAYOUT_CNT" val="1_1"/>
  <p:tag name="KSO_WM_CHIP_GROUPID" val="5ebf6661ddc3daf3fef3f760"/>
  <p:tag name="KSO_WM_SLIDE_LAYOUT_INFO" val="{&quot;id&quot;:&quot;2020-10-27T10:10:41&quot;,&quot;maxSize&quot;:{&quot;size1&quot;:46.850642451533567},&quot;minSize&quot;:{&quot;size1&quot;:28.950642451533568},&quot;normalSize&quot;:{&quot;size1&quot;:46.850642451533567},&quot;subLayout&quot;:[{&quot;id&quot;:&quot;2020-10-27T10:10:41&quot;,&quot;margin&quot;:{&quot;bottom&quot;:0.16114902496337891,&quot;left&quot;:4.5896391868591309,&quot;right&quot;:4.5824065208435059,&quot;top&quot;:5.7088427543640137},&quot;type&quot;:0},{&quot;id&quot;:&quot;2020-10-27T10:10:41&quot;,&quot;margin&quot;:{&quot;bottom&quot;:5.7088479995727539,&quot;left&quot;:4.5896391868591309,&quot;right&quot;:4.5824065208435059,&quot;top&quot;:0.19162870943546295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978183989d9bef5b8d2914"/>
  <p:tag name="KSO_WM_TEMPLATE_ASSEMBLE_GROUPID" val="5f89650ca61ec3b55284a6e4"/>
  <p:tag name="KSO_WM_TEMPLATE_THUMBS_INDEX" val="1、2、3、4、7、51"/>
  <p:tag name="KSO_WM_SPECIAL_SOURCE" val="bdnull"/>
</p:tagLst>
</file>

<file path=ppt/tags/tag178.xml><?xml version="1.0" encoding="utf-8"?>
<p:tagLst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4_4*a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BLOCK" val="0"/>
  <p:tag name="KSO_WM_UNIT_DEC_AREA_ID" val="7a8423ad7d8746268cd76a929dc095a8"/>
  <p:tag name="KSO_WM_CHIP_GROUPID" val="5ec7b0ee8193540dcf6eac41"/>
  <p:tag name="KSO_WM_CHIP_XID" val="5ec7b0ee8193540dcf6eac42"/>
  <p:tag name="KSO_WM_CHIP_FILLAREA_FILL_RULE" val="{&quot;fill_align&quot;:&quot;cm&quot;,&quot;fill_mode&quot;:&quot;adaptive&quot;,&quot;sacle_strategy&quot;:&quot;smart&quot;}"/>
  <p:tag name="KSO_WM_ASSEMBLE_CHIP_INDEX" val="dfd2f57e58ac4fdf84d634295451d67b"/>
  <p:tag name="KSO_WM_UNIT_TEXT_FILL_FORE_SCHEMECOLOR_INDEX_BRIGHTNESS" val="0.15"/>
  <p:tag name="KSO_WM_UNIT_TEXT_FILL_FORE_SCHEMECOLOR_INDEX" val="13"/>
  <p:tag name="KSO_WM_UNIT_TEXT_FILL_TYPE" val="1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544_4*l_i*1_1"/>
  <p:tag name="KSO_WM_TEMPLATE_CATEGORY" val="custom"/>
  <p:tag name="KSO_WM_TEMPLATE_INDEX" val="20202544"/>
  <p:tag name="KSO_WM_UNIT_LAYERLEVEL" val="1_1"/>
  <p:tag name="KSO_WM_TAG_VERSION" val="1.0"/>
  <p:tag name="KSO_WM_BEAUTIFY_FLAG" val="#wm#"/>
  <p:tag name="KSO_WM_DIAGRAM_GROUP_CODE" val="l1-1"/>
  <p:tag name="KSO_WM_UNIT_TYPE" val="l_i"/>
  <p:tag name="KSO_WM_UNIT_INDEX" val="1_1"/>
  <p:tag name="KSO_WM_CHIP_GROUPID" val="5f7087080ff15d9a40ebdc94"/>
  <p:tag name="KSO_WM_CHIP_XID" val="5f7087080ff15d9a40ebdc97"/>
  <p:tag name="KSO_WM_UNIT_DEC_AREA_ID" val="c38f3694919246afabf4a28770dc82d0"/>
  <p:tag name="KSO_WM_UNIT_DECORATE_INFO" val=""/>
  <p:tag name="KSO_WM_UNIT_SM_LIMIT_TYPE" val=""/>
  <p:tag name="KSO_WM_CHIP_FILLAREA_FILL_RULE" val="{&quot;fill_align&quot;:&quot;lm&quot;,&quot;fill_mode&quot;:&quot;adaptive&quot;,&quot;sacle_strategy&quot;:&quot;stretch&quot;}"/>
  <p:tag name="KSO_WM_ASSEMBLE_CHIP_INDEX" val="01dc117e0011443ebb648e48b85999c5"/>
  <p:tag name="KSO_WM_UNIT_LINE_FORE_SCHEMECOLOR_INDEX_BRIGHTNESS" val="0"/>
  <p:tag name="KSO_WM_UNIT_LINE_FORE_SCHEMECOLOR_INDEX" val="5"/>
  <p:tag name="KSO_WM_UNIT_LINE_FILL_TYPE" val="2"/>
  <p:tag name="KSO_WM_UNIT_USESOURCEFORMAT_APPLY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628b5b2856da4ba9a7e61676ae8ba0b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534a4f6008b4dccaa56fda6e650af37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544_4*l_h_i*1_1_1"/>
  <p:tag name="KSO_WM_TEMPLATE_CATEGORY" val="custom"/>
  <p:tag name="KSO_WM_TEMPLATE_INDEX" val="202025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CHIP_GROUPID" val="5f7087080ff15d9a40ebdc94"/>
  <p:tag name="KSO_WM_CHIP_XID" val="5f7087080ff15d9a40ebdc97"/>
  <p:tag name="KSO_WM_UNIT_DEC_AREA_ID" val="d18c8f85eb374b4b90771db1b07127a2"/>
  <p:tag name="KSO_WM_UNIT_DECORATE_INFO" val=""/>
  <p:tag name="KSO_WM_UNIT_SM_LIMIT_TYPE" val=""/>
  <p:tag name="KSO_WM_CHIP_FILLAREA_FILL_RULE" val="{&quot;fill_align&quot;:&quot;lm&quot;,&quot;fill_mode&quot;:&quot;adaptive&quot;,&quot;sacle_strategy&quot;:&quot;stretch&quot;}"/>
  <p:tag name="KSO_WM_ASSEMBLE_CHIP_INDEX" val="01dc117e0011443ebb648e48b85999c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"/>
  <p:tag name="KSO_WM_UNIT_USESOURCEFORMAT_APPLY" val="1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544_4*l_h_i*1_2_1"/>
  <p:tag name="KSO_WM_TEMPLATE_CATEGORY" val="custom"/>
  <p:tag name="KSO_WM_TEMPLATE_INDEX" val="202025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CHIP_GROUPID" val="5f7087080ff15d9a40ebdc94"/>
  <p:tag name="KSO_WM_CHIP_XID" val="5f7087080ff15d9a40ebdc97"/>
  <p:tag name="KSO_WM_UNIT_DEC_AREA_ID" val="1bfdf98c50334a3285fbf871c2ffa10c"/>
  <p:tag name="KSO_WM_UNIT_DECORATE_INFO" val=""/>
  <p:tag name="KSO_WM_UNIT_SM_LIMIT_TYPE" val=""/>
  <p:tag name="KSO_WM_CHIP_FILLAREA_FILL_RULE" val="{&quot;fill_align&quot;:&quot;lm&quot;,&quot;fill_mode&quot;:&quot;adaptive&quot;,&quot;sacle_strategy&quot;:&quot;stretch&quot;}"/>
  <p:tag name="KSO_WM_ASSEMBLE_CHIP_INDEX" val="01dc117e0011443ebb648e48b85999c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"/>
  <p:tag name="KSO_WM_UNIT_USESOURCEFORMAT_APPLY" val="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544_4*l_h_i*1_3_1"/>
  <p:tag name="KSO_WM_TEMPLATE_CATEGORY" val="custom"/>
  <p:tag name="KSO_WM_TEMPLATE_INDEX" val="20202544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1"/>
  <p:tag name="KSO_WM_CHIP_GROUPID" val="5f7087080ff15d9a40ebdc94"/>
  <p:tag name="KSO_WM_CHIP_XID" val="5f7087080ff15d9a40ebdc97"/>
  <p:tag name="KSO_WM_UNIT_DEC_AREA_ID" val="b454c3b6be4a4bcb8854cec849b9caca"/>
  <p:tag name="KSO_WM_UNIT_DECORATE_INFO" val=""/>
  <p:tag name="KSO_WM_UNIT_SM_LIMIT_TYPE" val=""/>
  <p:tag name="KSO_WM_CHIP_FILLAREA_FILL_RULE" val="{&quot;fill_align&quot;:&quot;lm&quot;,&quot;fill_mode&quot;:&quot;adaptive&quot;,&quot;sacle_strategy&quot;:&quot;stretch&quot;}"/>
  <p:tag name="KSO_WM_ASSEMBLE_CHIP_INDEX" val="01dc117e0011443ebb648e48b85999c5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"/>
  <p:tag name="KSO_WM_UNIT_USESOURCEFORMAT_APPLY" val="1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544_4*l_h_i*1_1_2"/>
  <p:tag name="KSO_WM_TEMPLATE_CATEGORY" val="custom"/>
  <p:tag name="KSO_WM_TEMPLATE_INDEX" val="202025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1_2"/>
  <p:tag name="KSO_WM_CHIP_GROUPID" val="5f7087080ff15d9a40ebdc94"/>
  <p:tag name="KSO_WM_CHIP_XID" val="5f7087080ff15d9a40ebdc97"/>
  <p:tag name="KSO_WM_UNIT_DEC_AREA_ID" val="03afe9d5bd3c460d90a6c7b0f2671631"/>
  <p:tag name="KSO_WM_UNIT_DECORATE_INFO" val=""/>
  <p:tag name="KSO_WM_UNIT_SM_LIMIT_TYPE" val=""/>
  <p:tag name="KSO_WM_CHIP_FILLAREA_FILL_RULE" val="{&quot;fill_align&quot;:&quot;lm&quot;,&quot;fill_mode&quot;:&quot;adaptive&quot;,&quot;sacle_strategy&quot;:&quot;stretch&quot;}"/>
  <p:tag name="KSO_WM_ASSEMBLE_CHIP_INDEX" val="01dc117e0011443ebb648e48b85999c5"/>
  <p:tag name="KSO_WM_UNIT_TEXT_FILL_FORE_SCHEMECOLOR_INDEX_BRIGHTNESS" val="0"/>
  <p:tag name="KSO_WM_UNIT_TEXT_FILL_FORE_SCHEMECOLOR_INDEX" val="14"/>
  <p:tag name="KSO_WM_UNIT_TEXT_FILL_TYPE" val="1"/>
  <p:tag name="KSO_WM_UNIT_VALUE" val="1"/>
  <p:tag name="KSO_WM_UNIT_USESOURCEFORMAT_APPLY" val="1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544_4*l_h_i*1_2_2"/>
  <p:tag name="KSO_WM_TEMPLATE_CATEGORY" val="custom"/>
  <p:tag name="KSO_WM_TEMPLATE_INDEX" val="202025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2_2"/>
  <p:tag name="KSO_WM_CHIP_GROUPID" val="5f7087080ff15d9a40ebdc94"/>
  <p:tag name="KSO_WM_CHIP_XID" val="5f7087080ff15d9a40ebdc97"/>
  <p:tag name="KSO_WM_UNIT_DEC_AREA_ID" val="632b7bfb95e946af802b06374ebd45ce"/>
  <p:tag name="KSO_WM_UNIT_DECORATE_INFO" val=""/>
  <p:tag name="KSO_WM_UNIT_SM_LIMIT_TYPE" val=""/>
  <p:tag name="KSO_WM_CHIP_FILLAREA_FILL_RULE" val="{&quot;fill_align&quot;:&quot;lm&quot;,&quot;fill_mode&quot;:&quot;adaptive&quot;,&quot;sacle_strategy&quot;:&quot;stretch&quot;}"/>
  <p:tag name="KSO_WM_ASSEMBLE_CHIP_INDEX" val="01dc117e0011443ebb648e48b85999c5"/>
  <p:tag name="KSO_WM_UNIT_TEXT_FILL_FORE_SCHEMECOLOR_INDEX_BRIGHTNESS" val="0"/>
  <p:tag name="KSO_WM_UNIT_TEXT_FILL_FORE_SCHEMECOLOR_INDEX" val="14"/>
  <p:tag name="KSO_WM_UNIT_TEXT_FILL_TYPE" val="1"/>
  <p:tag name="KSO_WM_UNIT_VALUE" val="1"/>
  <p:tag name="KSO_WM_UNIT_USESOURCEFORMAT_APPLY" val="1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544_4*l_h_i*1_3_2"/>
  <p:tag name="KSO_WM_TEMPLATE_CATEGORY" val="custom"/>
  <p:tag name="KSO_WM_TEMPLATE_INDEX" val="202025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3_2"/>
  <p:tag name="KSO_WM_CHIP_GROUPID" val="5f7087080ff15d9a40ebdc94"/>
  <p:tag name="KSO_WM_CHIP_XID" val="5f7087080ff15d9a40ebdc97"/>
  <p:tag name="KSO_WM_UNIT_DEC_AREA_ID" val="bb9f1aea03324b028738547d8e126942"/>
  <p:tag name="KSO_WM_UNIT_DECORATE_INFO" val=""/>
  <p:tag name="KSO_WM_UNIT_SM_LIMIT_TYPE" val=""/>
  <p:tag name="KSO_WM_CHIP_FILLAREA_FILL_RULE" val="{&quot;fill_align&quot;:&quot;lm&quot;,&quot;fill_mode&quot;:&quot;adaptive&quot;,&quot;sacle_strategy&quot;:&quot;stretch&quot;}"/>
  <p:tag name="KSO_WM_ASSEMBLE_CHIP_INDEX" val="01dc117e0011443ebb648e48b85999c5"/>
  <p:tag name="KSO_WM_UNIT_TEXT_FILL_FORE_SCHEMECOLOR_INDEX_BRIGHTNESS" val="0"/>
  <p:tag name="KSO_WM_UNIT_TEXT_FILL_FORE_SCHEMECOLOR_INDEX" val="14"/>
  <p:tag name="KSO_WM_UNIT_TEXT_FILL_TYPE" val="1"/>
  <p:tag name="KSO_WM_UNIT_VALUE" val="1"/>
  <p:tag name="KSO_WM_UNIT_USESOURCEFORMAT_APPLY" val="1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544_4*l_h_f*1_2_1"/>
  <p:tag name="KSO_WM_TEMPLATE_CATEGORY" val="custom"/>
  <p:tag name="KSO_WM_TEMPLATE_INDEX" val="20202544"/>
  <p:tag name="KSO_WM_UNIT_LAYERLEVEL" val="1_1_1"/>
  <p:tag name="KSO_WM_TAG_VERSION" val="1.0"/>
  <p:tag name="KSO_WM_BEAUTIFY_FLAG" val="#wm#"/>
  <p:tag name="KSO_WM_UNIT_SUBTYPE" val="a"/>
  <p:tag name="KSO_WM_UNIT_NOCLEAR" val="0"/>
  <p:tag name="KSO_WM_DIAGRAM_GROUP_CODE" val="l1-1"/>
  <p:tag name="KSO_WM_UNIT_TYPE" val="l_h_f"/>
  <p:tag name="KSO_WM_UNIT_INDEX" val="1_2_1"/>
  <p:tag name="KSO_WM_UNIT_PRESET_TEXT" val="在此输入你想要阐述的观点。"/>
  <p:tag name="KSO_WM_UNIT_VALUE" val="16"/>
  <p:tag name="KSO_WM_CHIP_GROUPID" val="5f7087080ff15d9a40ebdc94"/>
  <p:tag name="KSO_WM_CHIP_XID" val="5f7087080ff15d9a40ebdc97"/>
  <p:tag name="KSO_WM_UNIT_DEC_AREA_ID" val="f8b8dda94d564b0eb4d54cd81f2a06a7"/>
  <p:tag name="KSO_WM_UNIT_DECORATE_INFO" val=""/>
  <p:tag name="KSO_WM_UNIT_SM_LIMIT_TYPE" val=""/>
  <p:tag name="KSO_WM_CHIP_FILLAREA_FILL_RULE" val="{&quot;fill_align&quot;:&quot;lm&quot;,&quot;fill_mode&quot;:&quot;adaptive&quot;,&quot;sacle_strategy&quot;:&quot;stretch&quot;}"/>
  <p:tag name="KSO_WM_ASSEMBLE_CHIP_INDEX" val="01dc117e0011443ebb648e48b85999c5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544_4*l_h_f*1_4_1"/>
  <p:tag name="KSO_WM_TEMPLATE_CATEGORY" val="custom"/>
  <p:tag name="KSO_WM_TEMPLATE_INDEX" val="20202544"/>
  <p:tag name="KSO_WM_UNIT_LAYERLEVEL" val="1_1_1"/>
  <p:tag name="KSO_WM_TAG_VERSION" val="1.0"/>
  <p:tag name="KSO_WM_BEAUTIFY_FLAG" val="#wm#"/>
  <p:tag name="KSO_WM_UNIT_SUBTYPE" val="a"/>
  <p:tag name="KSO_WM_UNIT_NOCLEAR" val="0"/>
  <p:tag name="KSO_WM_DIAGRAM_GROUP_CODE" val="l1-1"/>
  <p:tag name="KSO_WM_UNIT_TYPE" val="l_h_f"/>
  <p:tag name="KSO_WM_UNIT_INDEX" val="1_4_1"/>
  <p:tag name="KSO_WM_UNIT_PRESET_TEXT" val="在此输入你想要阐述的观点。"/>
  <p:tag name="KSO_WM_UNIT_VALUE" val="16"/>
  <p:tag name="KSO_WM_CHIP_GROUPID" val="5f7087080ff15d9a40ebdc94"/>
  <p:tag name="KSO_WM_CHIP_XID" val="5f7087080ff15d9a40ebdc97"/>
  <p:tag name="KSO_WM_UNIT_DEC_AREA_ID" val="4686c18efe0540498d3657a1c2fd6751"/>
  <p:tag name="KSO_WM_UNIT_DECORATE_INFO" val=""/>
  <p:tag name="KSO_WM_UNIT_SM_LIMIT_TYPE" val=""/>
  <p:tag name="KSO_WM_CHIP_FILLAREA_FILL_RULE" val="{&quot;fill_align&quot;:&quot;lm&quot;,&quot;fill_mode&quot;:&quot;adaptive&quot;,&quot;sacle_strategy&quot;:&quot;stretch&quot;}"/>
  <p:tag name="KSO_WM_ASSEMBLE_CHIP_INDEX" val="01dc117e0011443ebb648e48b85999c5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544_4*l_h_i*1_1_2"/>
  <p:tag name="KSO_WM_TEMPLATE_CATEGORY" val="custom"/>
  <p:tag name="KSO_WM_TEMPLATE_INDEX" val="202025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1_2"/>
  <p:tag name="KSO_WM_CHIP_GROUPID" val="5f7087080ff15d9a40ebdc94"/>
  <p:tag name="KSO_WM_CHIP_XID" val="5f7087080ff15d9a40ebdc97"/>
  <p:tag name="KSO_WM_UNIT_DEC_AREA_ID" val="03afe9d5bd3c460d90a6c7b0f2671631"/>
  <p:tag name="KSO_WM_UNIT_DECORATE_INFO" val=""/>
  <p:tag name="KSO_WM_UNIT_SM_LIMIT_TYPE" val=""/>
  <p:tag name="KSO_WM_CHIP_FILLAREA_FILL_RULE" val="{&quot;fill_align&quot;:&quot;lm&quot;,&quot;fill_mode&quot;:&quot;adaptive&quot;,&quot;sacle_strategy&quot;:&quot;stretch&quot;}"/>
  <p:tag name="KSO_WM_ASSEMBLE_CHIP_INDEX" val="01dc117e0011443ebb648e48b85999c5"/>
  <p:tag name="KSO_WM_UNIT_TEXT_FILL_FORE_SCHEMECOLOR_INDEX_BRIGHTNESS" val="0"/>
  <p:tag name="KSO_WM_UNIT_TEXT_FILL_FORE_SCHEMECOLOR_INDEX" val="14"/>
  <p:tag name="KSO_WM_UNIT_TEXT_FILL_TYPE" val="1"/>
  <p:tag name="KSO_WM_UNIT_VALUE" val="1"/>
  <p:tag name="KSO_WM_UNIT_USESOURCEFORMAT_APPLY" val="1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544_4*l_h_i*1_3_2"/>
  <p:tag name="KSO_WM_TEMPLATE_CATEGORY" val="custom"/>
  <p:tag name="KSO_WM_TEMPLATE_INDEX" val="202025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3_2"/>
  <p:tag name="KSO_WM_CHIP_GROUPID" val="5f7087080ff15d9a40ebdc94"/>
  <p:tag name="KSO_WM_CHIP_XID" val="5f7087080ff15d9a40ebdc97"/>
  <p:tag name="KSO_WM_UNIT_DEC_AREA_ID" val="bb9f1aea03324b028738547d8e126942"/>
  <p:tag name="KSO_WM_UNIT_DECORATE_INFO" val=""/>
  <p:tag name="KSO_WM_UNIT_SM_LIMIT_TYPE" val=""/>
  <p:tag name="KSO_WM_CHIP_FILLAREA_FILL_RULE" val="{&quot;fill_align&quot;:&quot;lm&quot;,&quot;fill_mode&quot;:&quot;adaptive&quot;,&quot;sacle_strategy&quot;:&quot;stretch&quot;}"/>
  <p:tag name="KSO_WM_ASSEMBLE_CHIP_INDEX" val="01dc117e0011443ebb648e48b85999c5"/>
  <p:tag name="KSO_WM_UNIT_TEXT_FILL_FORE_SCHEMECOLOR_INDEX_BRIGHTNESS" val="0"/>
  <p:tag name="KSO_WM_UNIT_TEXT_FILL_FORE_SCHEMECOLOR_INDEX" val="14"/>
  <p:tag name="KSO_WM_UNIT_TEXT_FILL_TYPE" val="1"/>
  <p:tag name="KSO_WM_UNIT_VALUE" val="1"/>
  <p:tag name="KSO_WM_UNIT_USESOURCEFORMAT_APPLY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271325333dd74edc94cf8ad94e460e5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5e1e7b29574447fa9586153291fbd0e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544_4*l_h_f*1_1_1"/>
  <p:tag name="KSO_WM_TEMPLATE_CATEGORY" val="custom"/>
  <p:tag name="KSO_WM_TEMPLATE_INDEX" val="20202544"/>
  <p:tag name="KSO_WM_UNIT_LAYERLEVEL" val="1_1_1"/>
  <p:tag name="KSO_WM_TAG_VERSION" val="1.0"/>
  <p:tag name="KSO_WM_BEAUTIFY_FLAG" val="#wm#"/>
  <p:tag name="KSO_WM_UNIT_SUBTYPE" val="a"/>
  <p:tag name="KSO_WM_UNIT_NOCLEAR" val="0"/>
  <p:tag name="KSO_WM_DIAGRAM_GROUP_CODE" val="l1-1"/>
  <p:tag name="KSO_WM_UNIT_TYPE" val="l_h_f"/>
  <p:tag name="KSO_WM_UNIT_INDEX" val="1_1_1"/>
  <p:tag name="KSO_WM_UNIT_PRESET_TEXT" val="在此输入你想要阐述的观点。"/>
  <p:tag name="KSO_WM_UNIT_VALUE" val="16"/>
  <p:tag name="KSO_WM_CHIP_GROUPID" val="5f7087080ff15d9a40ebdc94"/>
  <p:tag name="KSO_WM_CHIP_XID" val="5f7087080ff15d9a40ebdc97"/>
  <p:tag name="KSO_WM_UNIT_DEC_AREA_ID" val="471d7ecfceba46b2b8d9bb6f7f897c25"/>
  <p:tag name="KSO_WM_UNIT_DECORATE_INFO" val=""/>
  <p:tag name="KSO_WM_UNIT_SM_LIMIT_TYPE" val=""/>
  <p:tag name="KSO_WM_CHIP_FILLAREA_FILL_RULE" val="{&quot;fill_align&quot;:&quot;lm&quot;,&quot;fill_mode&quot;:&quot;adaptive&quot;,&quot;sacle_strategy&quot;:&quot;stretch&quot;}"/>
  <p:tag name="KSO_WM_ASSEMBLE_CHIP_INDEX" val="01dc117e0011443ebb648e48b85999c5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544_4*l_h_i*1_1_2"/>
  <p:tag name="KSO_WM_TEMPLATE_CATEGORY" val="custom"/>
  <p:tag name="KSO_WM_TEMPLATE_INDEX" val="20202544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1_2"/>
  <p:tag name="KSO_WM_CHIP_GROUPID" val="5f7087080ff15d9a40ebdc94"/>
  <p:tag name="KSO_WM_CHIP_XID" val="5f7087080ff15d9a40ebdc97"/>
  <p:tag name="KSO_WM_UNIT_DEC_AREA_ID" val="03afe9d5bd3c460d90a6c7b0f2671631"/>
  <p:tag name="KSO_WM_UNIT_DECORATE_INFO" val=""/>
  <p:tag name="KSO_WM_UNIT_SM_LIMIT_TYPE" val=""/>
  <p:tag name="KSO_WM_CHIP_FILLAREA_FILL_RULE" val="{&quot;fill_align&quot;:&quot;lm&quot;,&quot;fill_mode&quot;:&quot;adaptive&quot;,&quot;sacle_strategy&quot;:&quot;stretch&quot;}"/>
  <p:tag name="KSO_WM_ASSEMBLE_CHIP_INDEX" val="01dc117e0011443ebb648e48b85999c5"/>
  <p:tag name="KSO_WM_UNIT_TEXT_FILL_FORE_SCHEMECOLOR_INDEX_BRIGHTNESS" val="0"/>
  <p:tag name="KSO_WM_UNIT_TEXT_FILL_FORE_SCHEMECOLOR_INDEX" val="14"/>
  <p:tag name="KSO_WM_UNIT_TEXT_FILL_TYPE" val="1"/>
  <p:tag name="KSO_WM_UNIT_VALUE" val="1"/>
  <p:tag name="KSO_WM_UNIT_USESOURCEFORMAT_APPLY" val="1"/>
</p:tagLst>
</file>

<file path=ppt/tags/tag192.xml><?xml version="1.0" encoding="utf-8"?>
<p:tagLst xmlns:p="http://schemas.openxmlformats.org/presentationml/2006/main">
  <p:tag name="KSO_WM_CHIP_INFOS" val="{&quot;layout_type&quot;:&quot;forleft1&quot;,&quot;slide_type&quot;:[&quot;contents&quot;],&quot;aspect_ratio&quot;:&quot;16:9&quot;}"/>
  <p:tag name="KSO_WM_CHIP_XID" val="5ebe041a0ac41c4a0a525586"/>
  <p:tag name="KSO_WM_CHIP_FILLPROP" val="[[{&quot;fill_id&quot;:&quot;d79d01ab9c5b48b2b2cbf77aa60cbef5&quot;,&quot;fill_align&quot;:&quot;lm&quot;,&quot;text_align&quot;:&quot;lm&quot;,&quot;text_direction&quot;:&quot;horizontal&quot;,&quot;chip_types&quot;:[&quot;catalogtitle&quot;]},{&quot;fill_id&quot;:&quot;a69f4e6202b0487186f701e832e75495&quot;,&quot;fill_align&quot;:&quot;lm&quot;,&quot;text_align&quot;:&quot;lm&quot;,&quot;text_direction&quot;:&quot;horizontal&quot;,&quot;chip_types&quot;:[&quot;diagram&quot;]}],[{&quot;fill_id&quot;:&quot;d79d01ab9c5b48b2b2cbf77aa60cbef5&quot;,&quot;fill_align&quot;:&quot;cm&quot;,&quot;text_align&quot;:&quot;cm&quot;,&quot;text_direction&quot;:&quot;horizontal&quot;,&quot;chip_types&quot;:[&quot;catalogtitle&quot;]},{&quot;fill_id&quot;:&quot;a69f4e6202b0487186f701e832e75495&quot;,&quot;fill_align&quot;:&quot;lm&quot;,&quot;text_align&quot;:&quot;lm&quot;,&quot;text_direction&quot;:&quot;horizontal&quot;,&quot;chip_types&quot;:[&quot;diagram&quot;]}],[{&quot;fill_id&quot;:&quot;d79d01ab9c5b48b2b2cbf77aa60cbef5&quot;,&quot;fill_align&quot;:&quot;cm&quot;,&quot;text_align&quot;:&quot;cm&quot;,&quot;text_direction&quot;:&quot;horizontal&quot;,&quot;chip_types&quot;:[&quot;catalogtitle&quot;]},{&quot;fill_id&quot;:&quot;a69f4e6202b0487186f701e832e75495&quot;,&quot;fill_align&quot;:&quot;cm&quot;,&quot;text_align&quot;:&quot;lm&quot;,&quot;text_direction&quot;:&quot;horizontal&quot;,&quot;chip_types&quot;:[&quot;diagram&quot;]}]]"/>
  <p:tag name="KSO_WM_SLIDE_ID" val="custom20202544_4"/>
  <p:tag name="KSO_WM_TEMPLATE_SUBCATEGORY" val="21"/>
  <p:tag name="KSO_WM_TEMPLATE_MASTER_TYPE" val="1"/>
  <p:tag name="KSO_WM_TEMPLATE_COLOR_TYPE" val="1"/>
  <p:tag name="KSO_WM_SLIDE_TYPE" val="contents"/>
  <p:tag name="KSO_WM_SLIDE_SUBTYPE" val="diag"/>
  <p:tag name="KSO_WM_SLIDE_ITEM_CNT" val="4"/>
  <p:tag name="KSO_WM_SLIDE_INDEX" val="4"/>
  <p:tag name="KSO_WM_SLIDE_SIZE" val="396*384"/>
  <p:tag name="KSO_WM_SLIDE_POSITION" val="122*36"/>
  <p:tag name="KSO_WM_TAG_VERSION" val="1.0"/>
  <p:tag name="KSO_WM_BEAUTIFY_FLAG" val="#wm#"/>
  <p:tag name="KSO_WM_TEMPLATE_CATEGORY" val="custom"/>
  <p:tag name="KSO_WM_TEMPLATE_INDEX" val="20202544"/>
  <p:tag name="KSO_WM_SLIDE_LAYOUT" val="a_l"/>
  <p:tag name="KSO_WM_SLIDE_LAYOUT_CNT" val="1_1"/>
  <p:tag name="KSO_WM_SLIDE_RATIO" val="1.777778"/>
  <p:tag name="KSO_WM_CHIP_GROUPID" val="5ebf6661ddc3daf3fef3f760"/>
  <p:tag name="KSO_WM_SLIDE_BK_DARK_LIGHT" val="2"/>
  <p:tag name="KSO_WM_SLIDE_BACKGROUND_TYPE" val="general"/>
  <p:tag name="KSO_WM_DIAGRAM_GROUP_CODE" val="l1-1"/>
  <p:tag name="KSO_WM_SLIDE_DIAGTYPE" val="l"/>
  <p:tag name="KSO_WM_SLIDE_SUPPORT_FEATURE_TYPE" val="0"/>
  <p:tag name="KSO_WM_TEMPLATE_ASSEMBLE_XID" val="5f978183989d9bef5b8d29dc"/>
  <p:tag name="KSO_WM_TEMPLATE_ASSEMBLE_GROUPID" val="5f89650ca61ec3b55284a6e4"/>
  <p:tag name="KSO_WM_SPECIAL_SOURCE" val="bdnull"/>
</p:tagLst>
</file>

<file path=ppt/tags/tag193.xml><?xml version="1.0" encoding="utf-8"?>
<p:tagLst xmlns:p="http://schemas.openxmlformats.org/presentationml/2006/main">
  <p:tag name="KSO_WM_BEAUTIFY_FLAG" val="#wm#"/>
  <p:tag name="KSO_WM_TEMPLATE_CATEGORY" val="custom"/>
  <p:tag name="KSO_WM_TEMPLATE_INDEX" val="20202544"/>
  <p:tag name="KSO_WM_SPECIAL_SOURCE" val="bdnull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0479_1*i*5"/>
  <p:tag name="KSO_WM_TEMPLATE_CATEGORY" val="diagram"/>
  <p:tag name="KSO_WM_TEMPLATE_INDEX" val="20200479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0479_1*i*6"/>
  <p:tag name="KSO_WM_TEMPLATE_CATEGORY" val="diagram"/>
  <p:tag name="KSO_WM_TEMPLATE_INDEX" val="20200479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0479_1*i*3"/>
  <p:tag name="KSO_WM_TEMPLATE_CATEGORY" val="diagram"/>
  <p:tag name="KSO_WM_TEMPLATE_INDEX" val="20200479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0479_1*i*4"/>
  <p:tag name="KSO_WM_TEMPLATE_CATEGORY" val="diagram"/>
  <p:tag name="KSO_WM_TEMPLATE_INDEX" val="20200479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0479_1*i*1"/>
  <p:tag name="KSO_WM_TEMPLATE_CATEGORY" val="diagram"/>
  <p:tag name="KSO_WM_TEMPLATE_INDEX" val="20200479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479_1*i*2"/>
  <p:tag name="KSO_WM_TEMPLATE_CATEGORY" val="diagram"/>
  <p:tag name="KSO_WM_TEMPLATE_INDEX" val="20200479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544_1*b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PRESET_TEXT" val="单击此处添加副标题内容"/>
  <p:tag name="KSO_WM_UNIT_DEFAULT_FONT" val="18;24;2"/>
  <p:tag name="KSO_WM_UNIT_BLOCK" val="0"/>
  <p:tag name="KSO_WM_UNIT_DEC_AREA_ID" val="8a67f9ef9b824a21901e5a815c9fc587"/>
  <p:tag name="KSO_WM_CHIP_GROUPID" val="5ebe59c40ac41c4a0a5256aa"/>
  <p:tag name="KSO_WM_CHIP_XID" val="5ebe59c40ac41c4a0a5256ab"/>
  <p:tag name="KSO_WM_CHIP_FILLAREA_FILL_RULE" val="{&quot;fill_align&quot;:&quot;cm&quot;,&quot;fill_mode&quot;:&quot;adaptive&quot;,&quot;sacle_strategy&quot;:&quot;smart&quot;}"/>
  <p:tag name="KSO_WM_ASSEMBLE_CHIP_INDEX" val="8e345c0f181947c1b625d9a9b5c56c1e"/>
  <p:tag name="KSO_WM_UNIT_TEXT_FILL_FORE_SCHEMECOLOR_INDEX_BRIGHTNESS" val="0.35"/>
  <p:tag name="KSO_WM_UNIT_TEXT_FILL_FORE_SCHEMECOLOR_INDEX" val="13"/>
  <p:tag name="KSO_WM_UNIT_TEXT_FILL_TYPE" val="1"/>
  <p:tag name="KSO_WM_TEMPLATE_ASSEMBLE_XID" val="5f978183989d9bef5b8d2914"/>
  <p:tag name="KSO_WM_TEMPLATE_ASSEMBLE_GROUPID" val="5f89650ca61ec3b55284a6e4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628b5b2856da4ba9a7e61676ae8ba0b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534a4f6008b4dccaa56fda6e650af37"/>
</p:tagLst>
</file>

<file path=ppt/tags/tag200.xml><?xml version="1.0" encoding="utf-8"?>
<p:tagLst xmlns:p="http://schemas.openxmlformats.org/presentationml/2006/main">
  <p:tag name="KSO_WM_SLIDE_ID" val="diagram20200479_1"/>
  <p:tag name="KSO_WM_TEMPLATE_SUBCATEGORY" val="0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60*539"/>
  <p:tag name="KSO_WM_SLIDE_POSITION" val="0*0"/>
  <p:tag name="KSO_WM_TAG_VERSION" val="1.0"/>
  <p:tag name="KSO_WM_BEAUTIFY_FLAG" val="#wm#"/>
  <p:tag name="KSO_WM_TEMPLATE_CATEGORY" val="diagram"/>
  <p:tag name="KSO_WM_TEMPLATE_INDEX" val="20200479"/>
  <p:tag name="KSO_WM_SLIDE_LAYOUT" val="a_f"/>
  <p:tag name="KSO_WM_SLIDE_LAYOUT_CNT" val="1_1"/>
  <p:tag name="KSO_WM_SPECIAL_SOURCE" val="bdnull"/>
</p:tagLst>
</file>

<file path=ppt/tags/tag20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544_1*b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PRESET_TEXT" val="单击此处添加副标题内容"/>
  <p:tag name="KSO_WM_UNIT_DEFAULT_FONT" val="18;24;2"/>
  <p:tag name="KSO_WM_UNIT_BLOCK" val="0"/>
  <p:tag name="KSO_WM_UNIT_DEC_AREA_ID" val="8a67f9ef9b824a21901e5a815c9fc587"/>
  <p:tag name="KSO_WM_CHIP_GROUPID" val="5ebe59c40ac41c4a0a5256aa"/>
  <p:tag name="KSO_WM_CHIP_XID" val="5ebe59c40ac41c4a0a5256ab"/>
  <p:tag name="KSO_WM_CHIP_FILLAREA_FILL_RULE" val="{&quot;fill_align&quot;:&quot;cm&quot;,&quot;fill_mode&quot;:&quot;adaptive&quot;,&quot;sacle_strategy&quot;:&quot;smart&quot;}"/>
  <p:tag name="KSO_WM_ASSEMBLE_CHIP_INDEX" val="8e345c0f181947c1b625d9a9b5c56c1e"/>
  <p:tag name="KSO_WM_UNIT_TEXT_FILL_FORE_SCHEMECOLOR_INDEX_BRIGHTNESS" val="0.35"/>
  <p:tag name="KSO_WM_UNIT_TEXT_FILL_FORE_SCHEMECOLOR_INDEX" val="13"/>
  <p:tag name="KSO_WM_UNIT_TEXT_FILL_TYPE" val="1"/>
</p:tagLst>
</file>

<file path=ppt/tags/tag202.xml><?xml version="1.0" encoding="utf-8"?>
<p:tagLst xmlns:p="http://schemas.openxmlformats.org/presentationml/2006/main">
  <p:tag name="KSO_WM_CHIP_INFOS" val="{&quot;layout_type&quot;:&quot;formiddle3&quot;,&quot;slide_type&quot;:[&quot;title&quot;],&quot;aspect_ratio&quot;:&quot;16:9&quot;}"/>
  <p:tag name="KSO_WM_CHIP_XID" val="5ebe041a0ac41c4a0a52557e"/>
  <p:tag name="KSO_WM_CHIP_FILLPROP" val="[[{&quot;fill_id&quot;:&quot;0fc8cb0b5be24332a6c5a6db9e174d8a&quot;,&quot;fill_align&quot;:&quot;cm&quot;,&quot;text_align&quot;:&quot;cm&quot;,&quot;text_direction&quot;:&quot;horizontal&quot;,&quot;chip_types&quot;:[&quot;text&quot;,&quot;header&quot;]}]]"/>
  <p:tag name="KSO_WM_SLIDE_ID" val="custom20202544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700*380"/>
  <p:tag name="KSO_WM_SLIDE_POSITION" val="130*79"/>
  <p:tag name="KSO_WM_TAG_VERSION" val="1.0"/>
  <p:tag name="KSO_WM_BEAUTIFY_FLAG" val="#wm#"/>
  <p:tag name="KSO_WM_TEMPLATE_CATEGORY" val="custom"/>
  <p:tag name="KSO_WM_TEMPLATE_INDEX" val="20202544"/>
  <p:tag name="KSO_WM_SLIDE_LAYOUT" val="a_b"/>
  <p:tag name="KSO_WM_SLIDE_LAYOUT_CNT" val="1_1"/>
  <p:tag name="KSO_WM_CHIP_GROUPID" val="5ebf6661ddc3daf3fef3f760"/>
  <p:tag name="KSO_WM_SLIDE_LAYOUT_INFO" val="{&quot;id&quot;:&quot;2020-10-27T10:10:41&quot;,&quot;maxSize&quot;:{&quot;size1&quot;:46.850642451533567},&quot;minSize&quot;:{&quot;size1&quot;:28.950642451533568},&quot;normalSize&quot;:{&quot;size1&quot;:46.850642451533567},&quot;subLayout&quot;:[{&quot;id&quot;:&quot;2020-10-27T10:10:41&quot;,&quot;margin&quot;:{&quot;bottom&quot;:0.16114902496337891,&quot;left&quot;:4.5896391868591309,&quot;right&quot;:4.5824065208435059,&quot;top&quot;:5.7088427543640137},&quot;type&quot;:0},{&quot;id&quot;:&quot;2020-10-27T10:10:41&quot;,&quot;margin&quot;:{&quot;bottom&quot;:5.7088479995727539,&quot;left&quot;:4.5896391868591309,&quot;right&quot;:4.5824065208435059,&quot;top&quot;:0.19162870943546295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978183989d9bef5b8d2914"/>
  <p:tag name="KSO_WM_TEMPLATE_ASSEMBLE_GROUPID" val="5f89650ca61ec3b55284a6e4"/>
  <p:tag name="KSO_WM_TEMPLATE_THUMBS_INDEX" val="1、2、3、4、7、51"/>
  <p:tag name="KSO_WM_SPECIAL_SOURCE" val="bdnull"/>
</p:tagLst>
</file>

<file path=ppt/tags/tag203.xml><?xml version="1.0" encoding="utf-8"?>
<p:tagLst xmlns:p="http://schemas.openxmlformats.org/presentationml/2006/main">
  <p:tag name="KSO_WM_BEAUTIFY_FLAG" val="#wm#"/>
  <p:tag name="KSO_WM_TEMPLATE_CATEGORY" val="custom"/>
  <p:tag name="KSO_WM_TEMPLATE_INDEX" val="20202544"/>
  <p:tag name="KSO_WM_SPECIAL_SOURCE" val="bdnull"/>
</p:tagLst>
</file>

<file path=ppt/tags/tag204.xml><?xml version="1.0" encoding="utf-8"?>
<p:tagLst xmlns:p="http://schemas.openxmlformats.org/presentationml/2006/main">
  <p:tag name="KSO_WM_BEAUTIFY_FLAG" val="#wm#"/>
  <p:tag name="KSO_WM_TEMPLATE_CATEGORY" val="custom"/>
  <p:tag name="KSO_WM_TEMPLATE_INDEX" val="20202544"/>
  <p:tag name="KSO_WM_SPECIAL_SOURCE" val="bdnull"/>
</p:tagLst>
</file>

<file path=ppt/tags/tag205.xml><?xml version="1.0" encoding="utf-8"?>
<p:tagLst xmlns:p="http://schemas.openxmlformats.org/presentationml/2006/main">
  <p:tag name="KSO_WM_BEAUTIFY_FLAG" val="#wm#"/>
  <p:tag name="KSO_WM_TEMPLATE_CATEGORY" val="custom"/>
  <p:tag name="KSO_WM_TEMPLATE_INDEX" val="20202544"/>
  <p:tag name="KSO_WM_SPECIAL_SOURCE" val="bdnull"/>
</p:tagLst>
</file>

<file path=ppt/tags/tag206.xml><?xml version="1.0" encoding="utf-8"?>
<p:tagLst xmlns:p="http://schemas.openxmlformats.org/presentationml/2006/main">
  <p:tag name="KSO_WM_BEAUTIFY_FLAG" val="#wm#"/>
  <p:tag name="KSO_WM_TEMPLATE_CATEGORY" val="custom"/>
  <p:tag name="KSO_WM_TEMPLATE_INDEX" val="20202544"/>
  <p:tag name="KSO_WM_SPECIAL_SOURCE" val="bdnull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ustom20202544_19*i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BLOCK" val="0"/>
  <p:tag name="KSO_WM_UNIT_SM_LIMIT_TYPE" val="1"/>
  <p:tag name="KSO_WM_UNIT_DECORATE_INFO" val="{&quot;DecorateInfoX&quot;:{&quot;IsLeft&quot;:true,&quot;IsRight&quot;:false,&quot;IsAbs&quot;:true},&quot;DecorateInfoY&quot;:{&quot;IsTop&quot;:true,&quot;IsBottom&quot;:false,&quot;IsAbs&quot;:true},&quot;DecorateInfoW&quot;:{&quot;IsAbs&quot;:true},&quot;DecorateInfoH&quot;:{&quot;IsAbs&quot;:true}}"/>
  <p:tag name="KSO_WM_UNIT_BK_DARK_LIGHT" val="1"/>
  <p:tag name="KSO_WM_UNIT_FILL_FORE_SCHEMECOLOR_INDEX_BRIGHTNESS" val="0"/>
  <p:tag name="KSO_WM_UNIT_FILL_FORE_SCHEMECOLOR_INDEX" val="15"/>
  <p:tag name="KSO_WM_UNIT_FILL_TYPE" val="1"/>
  <p:tag name="KSO_WM_UNIT_VALUE" val="159"/>
</p:tagLst>
</file>

<file path=ppt/tags/tag208.xml><?xml version="1.0" encoding="utf-8"?>
<p:tagLst xmlns:p="http://schemas.openxmlformats.org/presentationml/2006/main">
  <p:tag name="KSO_WM_UNIT_PLACING_PICTURE_USER_VIEWPORT" val="{&quot;height&quot;:7525.823622047244,&quot;width&quot;:14702.702362204724}"/>
</p:tagLst>
</file>

<file path=ppt/tags/tag209.xml><?xml version="1.0" encoding="utf-8"?>
<p:tagLst xmlns:p="http://schemas.openxmlformats.org/presentationml/2006/main">
  <p:tag name="KSO_WM_SLIDE_ID" val="custom20202544_19"/>
  <p:tag name="KSO_WM_TEMPLATE_SUBCATEGORY" val="0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9"/>
  <p:tag name="KSO_WM_SLIDE_SIZE" val="960*468"/>
  <p:tag name="KSO_WM_SLIDE_POSITION" val="0*0"/>
  <p:tag name="KSO_WM_TAG_VERSION" val="1.0"/>
  <p:tag name="KSO_WM_BEAUTIFY_FLAG" val="#wm#"/>
  <p:tag name="KSO_WM_TEMPLATE_CATEGORY" val="custom"/>
  <p:tag name="KSO_WM_TEMPLATE_INDEX" val="20202544"/>
  <p:tag name="KSO_WM_SLIDE_LAYOUT" val="a_d_i"/>
  <p:tag name="KSO_WM_SLIDE_LAYOUT_CNT" val="1_1_1"/>
  <p:tag name="KSO_WM_SLIDE_LAYOUT_INFO" val="{&quot;direction&quot;:0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13.3},&quot;minSize&quot;:{&quot;size1&quot;:13.3},&quot;maxSize&quot;:{&quot;size1&quot;:13.3},&quot;edge&quot;:{&quot;left&quot;:true,&quot;top&quot;:tru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1.69,&quot;top&quot;:0.425,&quot;right&quot;:1.692,&quot;bottom&quot;:0.425},&quot;marginOverLayout&quot;:{&quot;left&quot;:-0.035,&quot;top&quot;:-0.035,&quot;right&quot;:-0.035,&quot;bottom&quot;:-0.035},&quot;edge&quot;:{&quot;left&quot;:true,&quot;top&quot;:true,&quot;right&quot;:true,&quot;bottom&quot;:false},&quot;backgroundInfo&quot;:[{&quot;type&quot;:&quot;navigation&quot;,&quot;left&quot;:0.0,&quot;top&quot;:0.0,&quot;right&quot;:0.0,&quot;bottom&quot;:0.0,&quot;leftAbs&quot;:false,&quot;topAbs&quot;:false,&quot;rightAbs&quot;:false,&quot;bottomAbs&quot;:false}]},{&quot;direction&quot;:0,&quot;horizontalAlign&quot;:-1,&quot;verticalAlign&quot;:-1,&quot;type&quot;:0,&quot;diagramDirection&quot;:0,&quot;canSetOverLayout&quot;:0,&quot;isOverLayout&quot;:0,&quot;margin&quot;:{&quot;left&quot;:2.12,&quot;top&quot;:1.69,&quot;right&quot;:2.12,&quot;bottom&quot;:2.96},&quot;marginOverLayout&quot;:{&quot;left&quot;:-0.035,&quot;top&quot;:-0.035,&quot;right&quot;:-0.035,&quot;bottom&quot;:-0.035},&quot;edge&quot;:{&quot;left&quot;:true,&quot;top&quot;:false,&quot;right&quot;:true,&quot;bottom&quot;:true}}]}"/>
  <p:tag name="KSO_WM_SLIDE_CAN_ADD_NAVIGATION" val="1"/>
  <p:tag name="KSO_WM_SLIDE_BACKGROUND" val="[&quot;navigation&quot;]"/>
  <p:tag name="KSO_WM_SLIDE_RATIO" val="1.777778"/>
  <p:tag name="KSO_WM_SPECIAL_SOURCE" val="bdnull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271325333dd74edc94cf8ad94e460e5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5e1e7b29574447fa9586153291fbd0e"/>
</p:tagLst>
</file>

<file path=ppt/tags/tag210.xml><?xml version="1.0" encoding="utf-8"?>
<p:tagLst xmlns:p="http://schemas.openxmlformats.org/presentationml/2006/main">
  <p:tag name="KSO_WM_BEAUTIFY_FLAG" val="#wm#"/>
  <p:tag name="KSO_WM_TEMPLATE_CATEGORY" val="custom"/>
  <p:tag name="KSO_WM_TEMPLATE_INDEX" val="20202544"/>
  <p:tag name="KSO_WM_SPECIAL_SOURCE" val="bdnull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544_8*i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SUBTYPE" val="h"/>
  <p:tag name="KSO_WM_UNIT_BLOCK" val="0"/>
  <p:tag name="KSO_WM_UNIT_SM_LIMIT_TYPE" val="1"/>
  <p:tag name="KSO_WM_UNIT_DECORATE_INFO" val="{&quot;DecorateInfoX&quot;:{&quot;IsLeft&quot;:true,&quot;IsRight&quot;:false,&quot;IsAbs&quot;:false},&quot;DecorateInfoY&quot;:{&quot;IsTop&quot;:true,&quot;IsBottom&quot;:false,&quot;IsAbs&quot;:false},&quot;DecorateInfoW&quot;:{&quot;IsAbs&quot;:true},&quot;DecorateInfoH&quot;:{&quot;IsAbs&quot;:true}}"/>
  <p:tag name="KSO_WM_UNIT_BK_DARK_LIGHT" val="1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59"/>
</p:tagLst>
</file>

<file path=ppt/tags/tag212.xml><?xml version="1.0" encoding="utf-8"?>
<p:tagLst xmlns:p="http://schemas.openxmlformats.org/presentationml/2006/main">
  <p:tag name="KSO_WM_SLIDE_ID" val="custom20202544_8"/>
  <p:tag name="KSO_WM_TEMPLATE_SUBCATEGORY" val="0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8"/>
  <p:tag name="KSO_WM_SLIDE_SIZE" val="864.189*348.094"/>
  <p:tag name="KSO_WM_SLIDE_POSITION" val="47.9054*119.906"/>
  <p:tag name="KSO_WM_TAG_VERSION" val="1.0"/>
  <p:tag name="KSO_WM_BEAUTIFY_FLAG" val="#wm#"/>
  <p:tag name="KSO_WM_TEMPLATE_CATEGORY" val="custom"/>
  <p:tag name="KSO_WM_TEMPLATE_INDEX" val="20202544"/>
  <p:tag name="KSO_WM_SLIDE_LAYOUT" val="a_i_z_h"/>
  <p:tag name="KSO_WM_SLIDE_LAYOUT_CNT" val="1_1_1_2"/>
  <p:tag name="KSO_WM_SLIDE_LAYOUT_INFO" val="{&quot;direction&quot;:0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13.5},&quot;minSize&quot;:{&quot;size1&quot;:13.5},&quot;maxSize&quot;:{&quot;size1&quot;:13.5},&quot;edge&quot;:{&quot;left&quot;:true,&quot;top&quot;:tru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1.69,&quot;top&quot;:0.0,&quot;right&quot;:1.69,&quot;bottom&quot;:0.026},&quot;marginOverLayout&quot;:{&quot;left&quot;:-0.035,&quot;top&quot;:-0.035,&quot;right&quot;:-0.035,&quot;bottom&quot;:-0.035},&quot;edge&quot;:{&quot;left&quot;:true,&quot;top&quot;:true,&quot;right&quot;:true,&quot;bottom&quot;:false},&quot;backgroundInfo&quot;:[{&quot;type&quot;:&quot;navigation&quot;,&quot;left&quot;:0.0,&quot;top&quot;:0.0,&quot;right&quot;:0.0,&quot;bottom&quot;:0.0,&quot;leftAbs&quot;:false,&quot;topAbs&quot;:false,&quot;rightAbs&quot;:false,&quot;bottomAbs&quot;:false}]},{&quot;direction&quot;:1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52.4},&quot;minSize&quot;:{&quot;size1&quot;:35.0},&quot;maxSize&quot;:{&quot;size1&quot;:70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1.69,&quot;top&quot;:1.69,&quot;right&quot;:1.8,&quot;bottom&quot;:2.54},&quot;marginOverLayout&quot;:{&quot;left&quot;:-0.035,&quot;top&quot;:-0.035,&quot;right&quot;:-0.035,&quot;bottom&quot;:-0.035},&quot;edge&quot;:{&quot;left&quot;:true,&quot;top&quot;:false,&quot;right&quot;:false,&quot;bottom&quot;:true}},{&quot;direction&quot;:1,&quot;horizontalAlign&quot;:-1,&quot;verticalAlign&quot;:-1,&quot;type&quot;:0,&quot;diagramDirection&quot;:0,&quot;canSetOverLayout&quot;:0,&quot;isOverLayout&quot;:0,&quot;margin&quot;:{&quot;left&quot;:0.2,&quot;top&quot;:1.69,&quot;right&quot;:1.69,&quot;bottom&quot;:2.54},&quot;marginOverLayout&quot;:{&quot;left&quot;:-0.035,&quot;top&quot;:-0.035,&quot;right&quot;:-0.035,&quot;bottom&quot;:-0.035},&quot;edge&quot;:{&quot;left&quot;:false,&quot;top&quot;:false,&quot;right&quot;:true,&quot;bottom&quot;:true}}]}]}"/>
  <p:tag name="KSO_WM_SLIDE_BACKGROUND" val="[&quot;navigation&quot;]"/>
  <p:tag name="KSO_WM_SLIDE_RATIO" val="1.777778"/>
  <p:tag name="KSO_WM_SLIDE_CAN_ADD_NAVIGATION" val="1"/>
  <p:tag name="KSO_WM_SPECIAL_SOURCE" val="bdnull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544_8*i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SUBTYPE" val="h"/>
  <p:tag name="KSO_WM_UNIT_BLOCK" val="0"/>
  <p:tag name="KSO_WM_UNIT_SM_LIMIT_TYPE" val="1"/>
  <p:tag name="KSO_WM_UNIT_DECORATE_INFO" val="{&quot;DecorateInfoX&quot;:{&quot;IsLeft&quot;:true,&quot;IsRight&quot;:false,&quot;IsAbs&quot;:false},&quot;DecorateInfoY&quot;:{&quot;IsTop&quot;:true,&quot;IsBottom&quot;:false,&quot;IsAbs&quot;:false},&quot;DecorateInfoW&quot;:{&quot;IsAbs&quot;:true},&quot;DecorateInfoH&quot;:{&quot;IsAbs&quot;:true}}"/>
  <p:tag name="KSO_WM_UNIT_BK_DARK_LIGHT" val="1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59"/>
</p:tagLst>
</file>

<file path=ppt/tags/tag214.xml><?xml version="1.0" encoding="utf-8"?>
<p:tagLst xmlns:p="http://schemas.openxmlformats.org/presentationml/2006/main">
  <p:tag name="KSO_WM_UNIT_PLACING_PICTURE_USER_VIEWPORT" val="{&quot;height&quot;:7692,&quot;width&quot;:12480}"/>
</p:tagLst>
</file>

<file path=ppt/tags/tag215.xml><?xml version="1.0" encoding="utf-8"?>
<p:tagLst xmlns:p="http://schemas.openxmlformats.org/presentationml/2006/main">
  <p:tag name="KSO_WM_SLIDE_ID" val="custom20202544_8"/>
  <p:tag name="KSO_WM_TEMPLATE_SUBCATEGORY" val="0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8"/>
  <p:tag name="KSO_WM_SLIDE_SIZE" val="864.189*348.094"/>
  <p:tag name="KSO_WM_SLIDE_POSITION" val="47.9054*119.906"/>
  <p:tag name="KSO_WM_TAG_VERSION" val="1.0"/>
  <p:tag name="KSO_WM_BEAUTIFY_FLAG" val="#wm#"/>
  <p:tag name="KSO_WM_TEMPLATE_CATEGORY" val="custom"/>
  <p:tag name="KSO_WM_TEMPLATE_INDEX" val="20202544"/>
  <p:tag name="KSO_WM_SLIDE_LAYOUT" val="a_i_z_h"/>
  <p:tag name="KSO_WM_SLIDE_LAYOUT_CNT" val="1_1_1_2"/>
  <p:tag name="KSO_WM_SLIDE_LAYOUT_INFO" val="{&quot;direction&quot;:0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13.5},&quot;minSize&quot;:{&quot;size1&quot;:13.5},&quot;maxSize&quot;:{&quot;size1&quot;:13.5},&quot;edge&quot;:{&quot;left&quot;:true,&quot;top&quot;:tru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1.69,&quot;top&quot;:0.0,&quot;right&quot;:1.69,&quot;bottom&quot;:0.026},&quot;marginOverLayout&quot;:{&quot;left&quot;:-0.035,&quot;top&quot;:-0.035,&quot;right&quot;:-0.035,&quot;bottom&quot;:-0.035},&quot;edge&quot;:{&quot;left&quot;:true,&quot;top&quot;:true,&quot;right&quot;:true,&quot;bottom&quot;:false},&quot;backgroundInfo&quot;:[{&quot;type&quot;:&quot;navigation&quot;,&quot;left&quot;:0.0,&quot;top&quot;:0.0,&quot;right&quot;:0.0,&quot;bottom&quot;:0.0,&quot;leftAbs&quot;:false,&quot;topAbs&quot;:false,&quot;rightAbs&quot;:false,&quot;bottomAbs&quot;:false}]},{&quot;direction&quot;:1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52.4},&quot;minSize&quot;:{&quot;size1&quot;:35.0},&quot;maxSize&quot;:{&quot;size1&quot;:70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1.69,&quot;top&quot;:1.69,&quot;right&quot;:1.8,&quot;bottom&quot;:2.54},&quot;marginOverLayout&quot;:{&quot;left&quot;:-0.035,&quot;top&quot;:-0.035,&quot;right&quot;:-0.035,&quot;bottom&quot;:-0.035},&quot;edge&quot;:{&quot;left&quot;:true,&quot;top&quot;:false,&quot;right&quot;:false,&quot;bottom&quot;:true}},{&quot;direction&quot;:1,&quot;horizontalAlign&quot;:-1,&quot;verticalAlign&quot;:-1,&quot;type&quot;:0,&quot;diagramDirection&quot;:0,&quot;canSetOverLayout&quot;:0,&quot;isOverLayout&quot;:0,&quot;margin&quot;:{&quot;left&quot;:0.2,&quot;top&quot;:1.69,&quot;right&quot;:1.69,&quot;bottom&quot;:2.54},&quot;marginOverLayout&quot;:{&quot;left&quot;:-0.035,&quot;top&quot;:-0.035,&quot;right&quot;:-0.035,&quot;bottom&quot;:-0.035},&quot;edge&quot;:{&quot;left&quot;:false,&quot;top&quot;:false,&quot;right&quot;:true,&quot;bottom&quot;:true}}]}]}"/>
  <p:tag name="KSO_WM_SLIDE_BACKGROUND" val="[&quot;navigation&quot;]"/>
  <p:tag name="KSO_WM_SLIDE_RATIO" val="1.777778"/>
  <p:tag name="KSO_WM_SLIDE_CAN_ADD_NAVIGATION" val="1"/>
  <p:tag name="KSO_WM_SPECIAL_SOURCE" val="bdnull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544_8*i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SUBTYPE" val="h"/>
  <p:tag name="KSO_WM_UNIT_BLOCK" val="0"/>
  <p:tag name="KSO_WM_UNIT_SM_LIMIT_TYPE" val="1"/>
  <p:tag name="KSO_WM_UNIT_DECORATE_INFO" val="{&quot;DecorateInfoX&quot;:{&quot;IsLeft&quot;:true,&quot;IsRight&quot;:false,&quot;IsAbs&quot;:false},&quot;DecorateInfoY&quot;:{&quot;IsTop&quot;:true,&quot;IsBottom&quot;:false,&quot;IsAbs&quot;:false},&quot;DecorateInfoW&quot;:{&quot;IsAbs&quot;:true},&quot;DecorateInfoH&quot;:{&quot;IsAbs&quot;:true}}"/>
  <p:tag name="KSO_WM_UNIT_BK_DARK_LIGHT" val="1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59"/>
</p:tagLst>
</file>

<file path=ppt/tags/tag217.xml><?xml version="1.0" encoding="utf-8"?>
<p:tagLst xmlns:p="http://schemas.openxmlformats.org/presentationml/2006/main">
  <p:tag name="KSO_WM_SLIDE_ID" val="custom20202544_8"/>
  <p:tag name="KSO_WM_TEMPLATE_SUBCATEGORY" val="0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8"/>
  <p:tag name="KSO_WM_SLIDE_SIZE" val="864.189*348.094"/>
  <p:tag name="KSO_WM_SLIDE_POSITION" val="47.9054*119.906"/>
  <p:tag name="KSO_WM_TAG_VERSION" val="1.0"/>
  <p:tag name="KSO_WM_BEAUTIFY_FLAG" val="#wm#"/>
  <p:tag name="KSO_WM_TEMPLATE_CATEGORY" val="custom"/>
  <p:tag name="KSO_WM_TEMPLATE_INDEX" val="20202544"/>
  <p:tag name="KSO_WM_SLIDE_LAYOUT" val="a_i_z_h"/>
  <p:tag name="KSO_WM_SLIDE_LAYOUT_CNT" val="1_1_1_2"/>
  <p:tag name="KSO_WM_SLIDE_LAYOUT_INFO" val="{&quot;direction&quot;:0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13.5},&quot;minSize&quot;:{&quot;size1&quot;:13.5},&quot;maxSize&quot;:{&quot;size1&quot;:13.5},&quot;edge&quot;:{&quot;left&quot;:true,&quot;top&quot;:tru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1.69,&quot;top&quot;:0.0,&quot;right&quot;:1.69,&quot;bottom&quot;:0.026},&quot;marginOverLayout&quot;:{&quot;left&quot;:-0.035,&quot;top&quot;:-0.035,&quot;right&quot;:-0.035,&quot;bottom&quot;:-0.035},&quot;edge&quot;:{&quot;left&quot;:true,&quot;top&quot;:true,&quot;right&quot;:true,&quot;bottom&quot;:false},&quot;backgroundInfo&quot;:[{&quot;type&quot;:&quot;navigation&quot;,&quot;left&quot;:0.0,&quot;top&quot;:0.0,&quot;right&quot;:0.0,&quot;bottom&quot;:0.0,&quot;leftAbs&quot;:false,&quot;topAbs&quot;:false,&quot;rightAbs&quot;:false,&quot;bottomAbs&quot;:false}]},{&quot;direction&quot;:1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52.4},&quot;minSize&quot;:{&quot;size1&quot;:35.0},&quot;maxSize&quot;:{&quot;size1&quot;:70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1.69,&quot;top&quot;:1.69,&quot;right&quot;:1.8,&quot;bottom&quot;:2.54},&quot;marginOverLayout&quot;:{&quot;left&quot;:-0.035,&quot;top&quot;:-0.035,&quot;right&quot;:-0.035,&quot;bottom&quot;:-0.035},&quot;edge&quot;:{&quot;left&quot;:true,&quot;top&quot;:false,&quot;right&quot;:false,&quot;bottom&quot;:true}},{&quot;direction&quot;:1,&quot;horizontalAlign&quot;:-1,&quot;verticalAlign&quot;:-1,&quot;type&quot;:0,&quot;diagramDirection&quot;:0,&quot;canSetOverLayout&quot;:0,&quot;isOverLayout&quot;:0,&quot;margin&quot;:{&quot;left&quot;:0.2,&quot;top&quot;:1.69,&quot;right&quot;:1.69,&quot;bottom&quot;:2.54},&quot;marginOverLayout&quot;:{&quot;left&quot;:-0.035,&quot;top&quot;:-0.035,&quot;right&quot;:-0.035,&quot;bottom&quot;:-0.035},&quot;edge&quot;:{&quot;left&quot;:false,&quot;top&quot;:false,&quot;right&quot;:true,&quot;bottom&quot;:true}}]}]}"/>
  <p:tag name="KSO_WM_SLIDE_BACKGROUND" val="[&quot;navigation&quot;]"/>
  <p:tag name="KSO_WM_SLIDE_RATIO" val="1.777778"/>
  <p:tag name="KSO_WM_SLIDE_CAN_ADD_NAVIGATION" val="1"/>
  <p:tag name="KSO_WM_SPECIAL_SOURCE" val="bdnull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544_8*i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SUBTYPE" val="h"/>
  <p:tag name="KSO_WM_UNIT_BLOCK" val="0"/>
  <p:tag name="KSO_WM_UNIT_SM_LIMIT_TYPE" val="1"/>
  <p:tag name="KSO_WM_UNIT_DECORATE_INFO" val="{&quot;DecorateInfoX&quot;:{&quot;IsLeft&quot;:true,&quot;IsRight&quot;:false,&quot;IsAbs&quot;:false},&quot;DecorateInfoY&quot;:{&quot;IsTop&quot;:true,&quot;IsBottom&quot;:false,&quot;IsAbs&quot;:false},&quot;DecorateInfoW&quot;:{&quot;IsAbs&quot;:true},&quot;DecorateInfoH&quot;:{&quot;IsAbs&quot;:true}}"/>
  <p:tag name="KSO_WM_UNIT_BK_DARK_LIGHT" val="1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59"/>
</p:tagLst>
</file>

<file path=ppt/tags/tag219.xml><?xml version="1.0" encoding="utf-8"?>
<p:tagLst xmlns:p="http://schemas.openxmlformats.org/presentationml/2006/main">
  <p:tag name="KSO_WM_SLIDE_ID" val="custom20202544_8"/>
  <p:tag name="KSO_WM_TEMPLATE_SUBCATEGORY" val="0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8"/>
  <p:tag name="KSO_WM_SLIDE_SIZE" val="864.189*348.094"/>
  <p:tag name="KSO_WM_SLIDE_POSITION" val="47.9054*119.906"/>
  <p:tag name="KSO_WM_TAG_VERSION" val="1.0"/>
  <p:tag name="KSO_WM_BEAUTIFY_FLAG" val="#wm#"/>
  <p:tag name="KSO_WM_TEMPLATE_CATEGORY" val="custom"/>
  <p:tag name="KSO_WM_TEMPLATE_INDEX" val="20202544"/>
  <p:tag name="KSO_WM_SLIDE_LAYOUT" val="a_i_z_h"/>
  <p:tag name="KSO_WM_SLIDE_LAYOUT_CNT" val="1_1_1_2"/>
  <p:tag name="KSO_WM_SLIDE_LAYOUT_INFO" val="{&quot;direction&quot;:0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13.5},&quot;minSize&quot;:{&quot;size1&quot;:13.5},&quot;maxSize&quot;:{&quot;size1&quot;:13.5},&quot;edge&quot;:{&quot;left&quot;:true,&quot;top&quot;:tru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1.69,&quot;top&quot;:0.0,&quot;right&quot;:1.69,&quot;bottom&quot;:0.026},&quot;marginOverLayout&quot;:{&quot;left&quot;:-0.035,&quot;top&quot;:-0.035,&quot;right&quot;:-0.035,&quot;bottom&quot;:-0.035},&quot;edge&quot;:{&quot;left&quot;:true,&quot;top&quot;:true,&quot;right&quot;:true,&quot;bottom&quot;:false},&quot;backgroundInfo&quot;:[{&quot;type&quot;:&quot;navigation&quot;,&quot;left&quot;:0.0,&quot;top&quot;:0.0,&quot;right&quot;:0.0,&quot;bottom&quot;:0.0,&quot;leftAbs&quot;:false,&quot;topAbs&quot;:false,&quot;rightAbs&quot;:false,&quot;bottomAbs&quot;:false}]},{&quot;direction&quot;:1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52.4},&quot;minSize&quot;:{&quot;size1&quot;:35.0},&quot;maxSize&quot;:{&quot;size1&quot;:70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1.69,&quot;top&quot;:1.69,&quot;right&quot;:1.8,&quot;bottom&quot;:2.54},&quot;marginOverLayout&quot;:{&quot;left&quot;:-0.035,&quot;top&quot;:-0.035,&quot;right&quot;:-0.035,&quot;bottom&quot;:-0.035},&quot;edge&quot;:{&quot;left&quot;:true,&quot;top&quot;:false,&quot;right&quot;:false,&quot;bottom&quot;:true}},{&quot;direction&quot;:1,&quot;horizontalAlign&quot;:-1,&quot;verticalAlign&quot;:-1,&quot;type&quot;:0,&quot;diagramDirection&quot;:0,&quot;canSetOverLayout&quot;:0,&quot;isOverLayout&quot;:0,&quot;margin&quot;:{&quot;left&quot;:0.2,&quot;top&quot;:1.69,&quot;right&quot;:1.69,&quot;bottom&quot;:2.54},&quot;marginOverLayout&quot;:{&quot;left&quot;:-0.035,&quot;top&quot;:-0.035,&quot;right&quot;:-0.035,&quot;bottom&quot;:-0.035},&quot;edge&quot;:{&quot;left&quot;:false,&quot;top&quot;:false,&quot;right&quot;:true,&quot;bottom&quot;:true}}]}]}"/>
  <p:tag name="KSO_WM_SLIDE_BACKGROUND" val="[&quot;navigation&quot;]"/>
  <p:tag name="KSO_WM_SLIDE_RATIO" val="1.777778"/>
  <p:tag name="KSO_WM_SLIDE_CAN_ADD_NAVIGATION" val="1"/>
  <p:tag name="KSO_WM_SPECIAL_SOURCE" val="bdnull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628b5b2856da4ba9a7e61676ae8ba0b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534a4f6008b4dccaa56fda6e650af37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544_8*i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SUBTYPE" val="h"/>
  <p:tag name="KSO_WM_UNIT_BLOCK" val="0"/>
  <p:tag name="KSO_WM_UNIT_SM_LIMIT_TYPE" val="1"/>
  <p:tag name="KSO_WM_UNIT_DECORATE_INFO" val="{&quot;DecorateInfoX&quot;:{&quot;IsLeft&quot;:true,&quot;IsRight&quot;:false,&quot;IsAbs&quot;:false},&quot;DecorateInfoY&quot;:{&quot;IsTop&quot;:true,&quot;IsBottom&quot;:false,&quot;IsAbs&quot;:false},&quot;DecorateInfoW&quot;:{&quot;IsAbs&quot;:true},&quot;DecorateInfoH&quot;:{&quot;IsAbs&quot;:true}}"/>
  <p:tag name="KSO_WM_UNIT_BK_DARK_LIGHT" val="1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59"/>
</p:tagLst>
</file>

<file path=ppt/tags/tag221.xml><?xml version="1.0" encoding="utf-8"?>
<p:tagLst xmlns:p="http://schemas.openxmlformats.org/presentationml/2006/main">
  <p:tag name="KSO_WM_SLIDE_ID" val="custom20202544_8"/>
  <p:tag name="KSO_WM_TEMPLATE_SUBCATEGORY" val="0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8"/>
  <p:tag name="KSO_WM_SLIDE_SIZE" val="864.189*348.094"/>
  <p:tag name="KSO_WM_SLIDE_POSITION" val="47.9054*119.906"/>
  <p:tag name="KSO_WM_TAG_VERSION" val="1.0"/>
  <p:tag name="KSO_WM_BEAUTIFY_FLAG" val="#wm#"/>
  <p:tag name="KSO_WM_TEMPLATE_CATEGORY" val="custom"/>
  <p:tag name="KSO_WM_TEMPLATE_INDEX" val="20202544"/>
  <p:tag name="KSO_WM_SLIDE_LAYOUT" val="a_i_z_h"/>
  <p:tag name="KSO_WM_SLIDE_LAYOUT_CNT" val="1_1_1_2"/>
  <p:tag name="KSO_WM_SLIDE_LAYOUT_INFO" val="{&quot;direction&quot;:0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13.5},&quot;minSize&quot;:{&quot;size1&quot;:13.5},&quot;maxSize&quot;:{&quot;size1&quot;:13.5},&quot;edge&quot;:{&quot;left&quot;:true,&quot;top&quot;:tru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1.69,&quot;top&quot;:0.0,&quot;right&quot;:1.69,&quot;bottom&quot;:0.026},&quot;marginOverLayout&quot;:{&quot;left&quot;:-0.035,&quot;top&quot;:-0.035,&quot;right&quot;:-0.035,&quot;bottom&quot;:-0.035},&quot;edge&quot;:{&quot;left&quot;:true,&quot;top&quot;:true,&quot;right&quot;:true,&quot;bottom&quot;:false},&quot;backgroundInfo&quot;:[{&quot;type&quot;:&quot;navigation&quot;,&quot;left&quot;:0.0,&quot;top&quot;:0.0,&quot;right&quot;:0.0,&quot;bottom&quot;:0.0,&quot;leftAbs&quot;:false,&quot;topAbs&quot;:false,&quot;rightAbs&quot;:false,&quot;bottomAbs&quot;:false}]},{&quot;direction&quot;:1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52.4},&quot;minSize&quot;:{&quot;size1&quot;:35.0},&quot;maxSize&quot;:{&quot;size1&quot;:70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1.69,&quot;top&quot;:1.69,&quot;right&quot;:1.8,&quot;bottom&quot;:2.54},&quot;marginOverLayout&quot;:{&quot;left&quot;:-0.035,&quot;top&quot;:-0.035,&quot;right&quot;:-0.035,&quot;bottom&quot;:-0.035},&quot;edge&quot;:{&quot;left&quot;:true,&quot;top&quot;:false,&quot;right&quot;:false,&quot;bottom&quot;:true}},{&quot;direction&quot;:1,&quot;horizontalAlign&quot;:-1,&quot;verticalAlign&quot;:-1,&quot;type&quot;:0,&quot;diagramDirection&quot;:0,&quot;canSetOverLayout&quot;:0,&quot;isOverLayout&quot;:0,&quot;margin&quot;:{&quot;left&quot;:0.2,&quot;top&quot;:1.69,&quot;right&quot;:1.69,&quot;bottom&quot;:2.54},&quot;marginOverLayout&quot;:{&quot;left&quot;:-0.035,&quot;top&quot;:-0.035,&quot;right&quot;:-0.035,&quot;bottom&quot;:-0.035},&quot;edge&quot;:{&quot;left&quot;:false,&quot;top&quot;:false,&quot;right&quot;:true,&quot;bottom&quot;:true}}]}]}"/>
  <p:tag name="KSO_WM_SLIDE_BACKGROUND" val="[&quot;navigation&quot;]"/>
  <p:tag name="KSO_WM_SLIDE_RATIO" val="1.777778"/>
  <p:tag name="KSO_WM_SLIDE_CAN_ADD_NAVIGATION" val="1"/>
  <p:tag name="KSO_WM_SPECIAL_SOURCE" val="bdnull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ustom20202544_9*i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BLOCK" val="0"/>
  <p:tag name="KSO_WM_UNIT_SM_LIMIT_TYPE" val="1"/>
  <p:tag name="KSO_WM_UNIT_DECORATE_INFO" val="{&quot;DecorateInfoX&quot;:{&quot;IsLeft&quot;:true,&quot;IsRight&quot;:false,&quot;IsAbs&quot;:true},&quot;DecorateInfoY&quot;:{&quot;IsTop&quot;:true,&quot;IsBottom&quot;:false,&quot;IsAbs&quot;:true},&quot;DecorateInfoW&quot;:{&quot;IsAbs&quot;:true},&quot;DecorateInfoH&quot;:{&quot;IsAbs&quot;:true}}"/>
  <p:tag name="KSO_WM_UNIT_BK_DARK_LIGHT" val="1"/>
  <p:tag name="KSO_WM_UNIT_FILL_FORE_SCHEMECOLOR_INDEX_BRIGHTNESS" val="0"/>
  <p:tag name="KSO_WM_UNIT_FILL_FORE_SCHEMECOLOR_INDEX" val="15"/>
  <p:tag name="KSO_WM_UNIT_FILL_TYPE" val="1"/>
  <p:tag name="KSO_WM_UNIT_VALUE" val="159"/>
</p:tagLst>
</file>

<file path=ppt/tags/tag223.xml><?xml version="1.0" encoding="utf-8"?>
<p:tagLst xmlns:p="http://schemas.openxmlformats.org/presentationml/2006/main">
  <p:tag name="KSO_WM_SLIDE_ID" val="custom20202544_9"/>
  <p:tag name="KSO_WM_TEMPLATE_SUBCATEGORY" val="0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9"/>
  <p:tag name="KSO_WM_SLIDE_SIZE" val="960*468"/>
  <p:tag name="KSO_WM_SLIDE_POSITION" val="0*0"/>
  <p:tag name="KSO_WM_TAG_VERSION" val="1.0"/>
  <p:tag name="KSO_WM_BEAUTIFY_FLAG" val="#wm#"/>
  <p:tag name="KSO_WM_TEMPLATE_CATEGORY" val="custom"/>
  <p:tag name="KSO_WM_TEMPLATE_INDEX" val="20202544"/>
  <p:tag name="KSO_WM_SLIDE_LAYOUT" val="a_d_i"/>
  <p:tag name="KSO_WM_SLIDE_LAYOUT_CNT" val="1_4_1"/>
  <p:tag name="KSO_WM_SLIDE_LAYOUT_INFO" val="{&quot;direction&quot;:0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13.3},&quot;minSize&quot;:{&quot;size1&quot;:13.3},&quot;maxSize&quot;:{&quot;size1&quot;:13.3},&quot;edge&quot;:{&quot;left&quot;:true,&quot;top&quot;:tru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1.69,&quot;top&quot;:0.425,&quot;right&quot;:1.692,&quot;bottom&quot;:0.425},&quot;marginOverLayout&quot;:{&quot;left&quot;:-0.035,&quot;top&quot;:-0.035,&quot;right&quot;:-0.035,&quot;bottom&quot;:-0.035},&quot;edge&quot;:{&quot;left&quot;:true,&quot;top&quot;:true,&quot;right&quot;:true,&quot;bottom&quot;:false},&quot;backgroundInfo&quot;:[{&quot;type&quot;:&quot;navigation&quot;,&quot;left&quot;:0.0,&quot;top&quot;:0.0,&quot;right&quot;:0.0,&quot;bottom&quot;:0.0,&quot;leftAbs&quot;:false,&quot;topAbs&quot;:false,&quot;rightAbs&quot;:false,&quot;bottomAbs&quot;:false}]},{&quot;direction&quot;:0,&quot;horizontalAlign&quot;:-1,&quot;verticalAlign&quot;:-1,&quot;type&quot;:0,&quot;diagramDirection&quot;:0,&quot;canSetOverLayout&quot;:0,&quot;isOverLayout&quot;:0,&quot;margin&quot;:{&quot;left&quot;:1.69,&quot;top&quot;:1.27,&quot;right&quot;:1.69,&quot;bottom&quot;:2.54},&quot;marginOverLayout&quot;:{&quot;left&quot;:-0.035,&quot;top&quot;:-0.035,&quot;right&quot;:-0.035,&quot;bottom&quot;:-0.035},&quot;edge&quot;:{&quot;left&quot;:true,&quot;top&quot;:false,&quot;right&quot;:true,&quot;bottom&quot;:true}}]}"/>
  <p:tag name="KSO_WM_SLIDE_BACKGROUND" val="[&quot;navigation&quot;]"/>
  <p:tag name="KSO_WM_SLIDE_RATIO" val="1.777778"/>
  <p:tag name="KSO_WM_SLIDE_CAN_ADD_NAVIGATION" val="1"/>
  <p:tag name="KSO_WM_SPECIAL_SOURCE" val="bdnull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ustom20202544_9*i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BLOCK" val="0"/>
  <p:tag name="KSO_WM_UNIT_SM_LIMIT_TYPE" val="1"/>
  <p:tag name="KSO_WM_UNIT_DECORATE_INFO" val="{&quot;DecorateInfoX&quot;:{&quot;IsLeft&quot;:true,&quot;IsRight&quot;:false,&quot;IsAbs&quot;:true},&quot;DecorateInfoY&quot;:{&quot;IsTop&quot;:true,&quot;IsBottom&quot;:false,&quot;IsAbs&quot;:true},&quot;DecorateInfoW&quot;:{&quot;IsAbs&quot;:true},&quot;DecorateInfoH&quot;:{&quot;IsAbs&quot;:true}}"/>
  <p:tag name="KSO_WM_UNIT_BK_DARK_LIGHT" val="1"/>
  <p:tag name="KSO_WM_UNIT_FILL_FORE_SCHEMECOLOR_INDEX_BRIGHTNESS" val="0"/>
  <p:tag name="KSO_WM_UNIT_FILL_FORE_SCHEMECOLOR_INDEX" val="15"/>
  <p:tag name="KSO_WM_UNIT_FILL_TYPE" val="1"/>
  <p:tag name="KSO_WM_UNIT_VALUE" val="159"/>
</p:tagLst>
</file>

<file path=ppt/tags/tag225.xml><?xml version="1.0" encoding="utf-8"?>
<p:tagLst xmlns:p="http://schemas.openxmlformats.org/presentationml/2006/main">
  <p:tag name="KSO_WM_SLIDE_ID" val="custom20202544_9"/>
  <p:tag name="KSO_WM_TEMPLATE_SUBCATEGORY" val="0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9"/>
  <p:tag name="KSO_WM_SLIDE_SIZE" val="960*468"/>
  <p:tag name="KSO_WM_SLIDE_POSITION" val="0*0"/>
  <p:tag name="KSO_WM_TAG_VERSION" val="1.0"/>
  <p:tag name="KSO_WM_BEAUTIFY_FLAG" val="#wm#"/>
  <p:tag name="KSO_WM_TEMPLATE_CATEGORY" val="custom"/>
  <p:tag name="KSO_WM_TEMPLATE_INDEX" val="20202544"/>
  <p:tag name="KSO_WM_SLIDE_LAYOUT" val="a_d_i"/>
  <p:tag name="KSO_WM_SLIDE_LAYOUT_CNT" val="1_4_1"/>
  <p:tag name="KSO_WM_SLIDE_LAYOUT_INFO" val="{&quot;direction&quot;:0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13.3},&quot;minSize&quot;:{&quot;size1&quot;:13.3},&quot;maxSize&quot;:{&quot;size1&quot;:13.3},&quot;edge&quot;:{&quot;left&quot;:true,&quot;top&quot;:tru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1.69,&quot;top&quot;:0.425,&quot;right&quot;:1.692,&quot;bottom&quot;:0.425},&quot;marginOverLayout&quot;:{&quot;left&quot;:-0.035,&quot;top&quot;:-0.035,&quot;right&quot;:-0.035,&quot;bottom&quot;:-0.035},&quot;edge&quot;:{&quot;left&quot;:true,&quot;top&quot;:true,&quot;right&quot;:true,&quot;bottom&quot;:false},&quot;backgroundInfo&quot;:[{&quot;type&quot;:&quot;navigation&quot;,&quot;left&quot;:0.0,&quot;top&quot;:0.0,&quot;right&quot;:0.0,&quot;bottom&quot;:0.0,&quot;leftAbs&quot;:false,&quot;topAbs&quot;:false,&quot;rightAbs&quot;:false,&quot;bottomAbs&quot;:false}]},{&quot;direction&quot;:0,&quot;horizontalAlign&quot;:-1,&quot;verticalAlign&quot;:-1,&quot;type&quot;:0,&quot;diagramDirection&quot;:0,&quot;canSetOverLayout&quot;:0,&quot;isOverLayout&quot;:0,&quot;margin&quot;:{&quot;left&quot;:1.69,&quot;top&quot;:1.27,&quot;right&quot;:1.69,&quot;bottom&quot;:2.54},&quot;marginOverLayout&quot;:{&quot;left&quot;:-0.035,&quot;top&quot;:-0.035,&quot;right&quot;:-0.035,&quot;bottom&quot;:-0.035},&quot;edge&quot;:{&quot;left&quot;:true,&quot;top&quot;:false,&quot;right&quot;:true,&quot;bottom&quot;:true}}]}"/>
  <p:tag name="KSO_WM_SLIDE_BACKGROUND" val="[&quot;navigation&quot;]"/>
  <p:tag name="KSO_WM_SLIDE_RATIO" val="1.777778"/>
  <p:tag name="KSO_WM_SLIDE_CAN_ADD_NAVIGATION" val="1"/>
  <p:tag name="KSO_WM_SPECIAL_SOURCE" val="bdnull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ustom20202544_9*i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BLOCK" val="0"/>
  <p:tag name="KSO_WM_UNIT_SM_LIMIT_TYPE" val="1"/>
  <p:tag name="KSO_WM_UNIT_DECORATE_INFO" val="{&quot;DecorateInfoX&quot;:{&quot;IsLeft&quot;:true,&quot;IsRight&quot;:false,&quot;IsAbs&quot;:true},&quot;DecorateInfoY&quot;:{&quot;IsTop&quot;:true,&quot;IsBottom&quot;:false,&quot;IsAbs&quot;:true},&quot;DecorateInfoW&quot;:{&quot;IsAbs&quot;:true},&quot;DecorateInfoH&quot;:{&quot;IsAbs&quot;:true}}"/>
  <p:tag name="KSO_WM_UNIT_BK_DARK_LIGHT" val="1"/>
  <p:tag name="KSO_WM_UNIT_FILL_FORE_SCHEMECOLOR_INDEX_BRIGHTNESS" val="0"/>
  <p:tag name="KSO_WM_UNIT_FILL_FORE_SCHEMECOLOR_INDEX" val="15"/>
  <p:tag name="KSO_WM_UNIT_FILL_TYPE" val="1"/>
  <p:tag name="KSO_WM_UNIT_VALUE" val="159"/>
</p:tagLst>
</file>

<file path=ppt/tags/tag227.xml><?xml version="1.0" encoding="utf-8"?>
<p:tagLst xmlns:p="http://schemas.openxmlformats.org/presentationml/2006/main">
  <p:tag name="KSO_WM_SLIDE_ID" val="custom20202544_9"/>
  <p:tag name="KSO_WM_TEMPLATE_SUBCATEGORY" val="0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9"/>
  <p:tag name="KSO_WM_SLIDE_SIZE" val="960*468"/>
  <p:tag name="KSO_WM_SLIDE_POSITION" val="0*0"/>
  <p:tag name="KSO_WM_TAG_VERSION" val="1.0"/>
  <p:tag name="KSO_WM_BEAUTIFY_FLAG" val="#wm#"/>
  <p:tag name="KSO_WM_TEMPLATE_CATEGORY" val="custom"/>
  <p:tag name="KSO_WM_TEMPLATE_INDEX" val="20202544"/>
  <p:tag name="KSO_WM_SLIDE_LAYOUT" val="a_d_i"/>
  <p:tag name="KSO_WM_SLIDE_LAYOUT_CNT" val="1_4_1"/>
  <p:tag name="KSO_WM_SLIDE_LAYOUT_INFO" val="{&quot;direction&quot;:0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13.3},&quot;minSize&quot;:{&quot;size1&quot;:13.3},&quot;maxSize&quot;:{&quot;size1&quot;:13.3},&quot;edge&quot;:{&quot;left&quot;:true,&quot;top&quot;:tru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1.69,&quot;top&quot;:0.425,&quot;right&quot;:1.692,&quot;bottom&quot;:0.425},&quot;marginOverLayout&quot;:{&quot;left&quot;:-0.035,&quot;top&quot;:-0.035,&quot;right&quot;:-0.035,&quot;bottom&quot;:-0.035},&quot;edge&quot;:{&quot;left&quot;:true,&quot;top&quot;:true,&quot;right&quot;:true,&quot;bottom&quot;:false},&quot;backgroundInfo&quot;:[{&quot;type&quot;:&quot;navigation&quot;,&quot;left&quot;:0.0,&quot;top&quot;:0.0,&quot;right&quot;:0.0,&quot;bottom&quot;:0.0,&quot;leftAbs&quot;:false,&quot;topAbs&quot;:false,&quot;rightAbs&quot;:false,&quot;bottomAbs&quot;:false}]},{&quot;direction&quot;:0,&quot;horizontalAlign&quot;:-1,&quot;verticalAlign&quot;:-1,&quot;type&quot;:0,&quot;diagramDirection&quot;:0,&quot;canSetOverLayout&quot;:0,&quot;isOverLayout&quot;:0,&quot;margin&quot;:{&quot;left&quot;:1.69,&quot;top&quot;:1.27,&quot;right&quot;:1.69,&quot;bottom&quot;:2.54},&quot;marginOverLayout&quot;:{&quot;left&quot;:-0.035,&quot;top&quot;:-0.035,&quot;right&quot;:-0.035,&quot;bottom&quot;:-0.035},&quot;edge&quot;:{&quot;left&quot;:true,&quot;top&quot;:false,&quot;right&quot;:true,&quot;bottom&quot;:true}}]}"/>
  <p:tag name="KSO_WM_SLIDE_BACKGROUND" val="[&quot;navigation&quot;]"/>
  <p:tag name="KSO_WM_SLIDE_RATIO" val="1.777778"/>
  <p:tag name="KSO_WM_SLIDE_CAN_ADD_NAVIGATION" val="1"/>
  <p:tag name="KSO_WM_SPECIAL_SOURCE" val="bdnull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ustom20202544_9*i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BLOCK" val="0"/>
  <p:tag name="KSO_WM_UNIT_SM_LIMIT_TYPE" val="1"/>
  <p:tag name="KSO_WM_UNIT_DECORATE_INFO" val="{&quot;DecorateInfoX&quot;:{&quot;IsLeft&quot;:true,&quot;IsRight&quot;:false,&quot;IsAbs&quot;:true},&quot;DecorateInfoY&quot;:{&quot;IsTop&quot;:true,&quot;IsBottom&quot;:false,&quot;IsAbs&quot;:true},&quot;DecorateInfoW&quot;:{&quot;IsAbs&quot;:true},&quot;DecorateInfoH&quot;:{&quot;IsAbs&quot;:true}}"/>
  <p:tag name="KSO_WM_UNIT_BK_DARK_LIGHT" val="1"/>
  <p:tag name="KSO_WM_UNIT_FILL_FORE_SCHEMECOLOR_INDEX_BRIGHTNESS" val="0"/>
  <p:tag name="KSO_WM_UNIT_FILL_FORE_SCHEMECOLOR_INDEX" val="15"/>
  <p:tag name="KSO_WM_UNIT_FILL_TYPE" val="1"/>
  <p:tag name="KSO_WM_UNIT_VALUE" val="159"/>
</p:tagLst>
</file>

<file path=ppt/tags/tag229.xml><?xml version="1.0" encoding="utf-8"?>
<p:tagLst xmlns:p="http://schemas.openxmlformats.org/presentationml/2006/main">
  <p:tag name="KSO_WM_SLIDE_ID" val="custom20202544_9"/>
  <p:tag name="KSO_WM_TEMPLATE_SUBCATEGORY" val="0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9"/>
  <p:tag name="KSO_WM_SLIDE_SIZE" val="960*468"/>
  <p:tag name="KSO_WM_SLIDE_POSITION" val="0*0"/>
  <p:tag name="KSO_WM_TAG_VERSION" val="1.0"/>
  <p:tag name="KSO_WM_BEAUTIFY_FLAG" val="#wm#"/>
  <p:tag name="KSO_WM_TEMPLATE_CATEGORY" val="custom"/>
  <p:tag name="KSO_WM_TEMPLATE_INDEX" val="20202544"/>
  <p:tag name="KSO_WM_SLIDE_LAYOUT" val="a_d_i"/>
  <p:tag name="KSO_WM_SLIDE_LAYOUT_CNT" val="1_4_1"/>
  <p:tag name="KSO_WM_SLIDE_LAYOUT_INFO" val="{&quot;direction&quot;:0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13.3},&quot;minSize&quot;:{&quot;size1&quot;:13.3},&quot;maxSize&quot;:{&quot;size1&quot;:13.3},&quot;edge&quot;:{&quot;left&quot;:true,&quot;top&quot;:tru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1.69,&quot;top&quot;:0.425,&quot;right&quot;:1.692,&quot;bottom&quot;:0.425},&quot;marginOverLayout&quot;:{&quot;left&quot;:-0.035,&quot;top&quot;:-0.035,&quot;right&quot;:-0.035,&quot;bottom&quot;:-0.035},&quot;edge&quot;:{&quot;left&quot;:true,&quot;top&quot;:true,&quot;right&quot;:true,&quot;bottom&quot;:false},&quot;backgroundInfo&quot;:[{&quot;type&quot;:&quot;navigation&quot;,&quot;left&quot;:0.0,&quot;top&quot;:0.0,&quot;right&quot;:0.0,&quot;bottom&quot;:0.0,&quot;leftAbs&quot;:false,&quot;topAbs&quot;:false,&quot;rightAbs&quot;:false,&quot;bottomAbs&quot;:false}]},{&quot;direction&quot;:0,&quot;horizontalAlign&quot;:-1,&quot;verticalAlign&quot;:-1,&quot;type&quot;:0,&quot;diagramDirection&quot;:0,&quot;canSetOverLayout&quot;:0,&quot;isOverLayout&quot;:0,&quot;margin&quot;:{&quot;left&quot;:1.69,&quot;top&quot;:1.27,&quot;right&quot;:1.69,&quot;bottom&quot;:2.54},&quot;marginOverLayout&quot;:{&quot;left&quot;:-0.035,&quot;top&quot;:-0.035,&quot;right&quot;:-0.035,&quot;bottom&quot;:-0.035},&quot;edge&quot;:{&quot;left&quot;:true,&quot;top&quot;:false,&quot;right&quot;:true,&quot;bottom&quot;:true}}]}"/>
  <p:tag name="KSO_WM_SLIDE_BACKGROUND" val="[&quot;navigation&quot;]"/>
  <p:tag name="KSO_WM_SLIDE_RATIO" val="1.777778"/>
  <p:tag name="KSO_WM_SLIDE_CAN_ADD_NAVIGATION" val="1"/>
  <p:tag name="KSO_WM_SPECIAL_SOURCE" val="bdnull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v"/>
  <p:tag name="KSO_WM_UNIT_TYPE" val="i"/>
  <p:tag name="KSO_WM_UNIT_INDEX" val="1"/>
  <p:tag name="KSO_WM_UNIT_ID" val="chip20202544_1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5"/>
  <p:tag name="KSO_WM_UNIT_DEC_AREA_ID" val="c7aeaac199634fe7be3404fb1eebd640"/>
  <p:tag name="KSO_WM_UNIT_DECORATE_INFO" val=""/>
  <p:tag name="KSO_WM_UNIT_SM_LIMIT_TYPE" val="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98b2a67611e4243910b6c64d9b04c9d"/>
</p:tagLst>
</file>

<file path=ppt/tags/tag230.xml><?xml version="1.0" encoding="utf-8"?>
<p:tagLst xmlns:p="http://schemas.openxmlformats.org/presentationml/2006/main">
  <p:tag name="KSO_WM_BEAUTIFY_FLAG" val="#wm#"/>
  <p:tag name="KSO_WM_TEMPLATE_CATEGORY" val="custom"/>
  <p:tag name="KSO_WM_TEMPLATE_INDEX" val="20202544"/>
  <p:tag name="KSO_WM_SPECIAL_SOURCE" val="bdnull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ustom20202544_9*i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BLOCK" val="0"/>
  <p:tag name="KSO_WM_UNIT_SM_LIMIT_TYPE" val="1"/>
  <p:tag name="KSO_WM_UNIT_DECORATE_INFO" val="{&quot;DecorateInfoX&quot;:{&quot;IsLeft&quot;:true,&quot;IsRight&quot;:false,&quot;IsAbs&quot;:true},&quot;DecorateInfoY&quot;:{&quot;IsTop&quot;:true,&quot;IsBottom&quot;:false,&quot;IsAbs&quot;:true},&quot;DecorateInfoW&quot;:{&quot;IsAbs&quot;:true},&quot;DecorateInfoH&quot;:{&quot;IsAbs&quot;:true}}"/>
  <p:tag name="KSO_WM_UNIT_BK_DARK_LIGHT" val="1"/>
  <p:tag name="KSO_WM_UNIT_FILL_FORE_SCHEMECOLOR_INDEX_BRIGHTNESS" val="0"/>
  <p:tag name="KSO_WM_UNIT_FILL_FORE_SCHEMECOLOR_INDEX" val="15"/>
  <p:tag name="KSO_WM_UNIT_FILL_TYPE" val="1"/>
  <p:tag name="KSO_WM_UNIT_VALUE" val="159"/>
</p:tagLst>
</file>

<file path=ppt/tags/tag232.xml><?xml version="1.0" encoding="utf-8"?>
<p:tagLst xmlns:p="http://schemas.openxmlformats.org/presentationml/2006/main">
  <p:tag name="KSO_WM_SLIDE_ID" val="custom20202544_9"/>
  <p:tag name="KSO_WM_TEMPLATE_SUBCATEGORY" val="0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9"/>
  <p:tag name="KSO_WM_SLIDE_SIZE" val="960*468"/>
  <p:tag name="KSO_WM_SLIDE_POSITION" val="0*0"/>
  <p:tag name="KSO_WM_TAG_VERSION" val="1.0"/>
  <p:tag name="KSO_WM_BEAUTIFY_FLAG" val="#wm#"/>
  <p:tag name="KSO_WM_TEMPLATE_CATEGORY" val="custom"/>
  <p:tag name="KSO_WM_TEMPLATE_INDEX" val="20202544"/>
  <p:tag name="KSO_WM_SLIDE_LAYOUT" val="a_d_i"/>
  <p:tag name="KSO_WM_SLIDE_LAYOUT_CNT" val="1_4_1"/>
  <p:tag name="KSO_WM_SLIDE_LAYOUT_INFO" val="{&quot;direction&quot;:0,&quot;horizontalAlign&quot;:-1,&quot;verticalAlign&quot;:-1,&quot;type&quot;:0,&quot;diagramDirection&quot;:0,&quot;canSetOverLayout&quot;:0,&quot;isOverLayout&quot;:0,&quot;marginOverLayout&quot;:{&quot;left&quot;:-0.035,&quot;top&quot;:-0.035,&quot;right&quot;:-0.035,&quot;bottom&quot;:-0.035},&quot;normalSize&quot;:{&quot;size1&quot;:13.3},&quot;minSize&quot;:{&quot;size1&quot;:13.3},&quot;maxSize&quot;:{&quot;size1&quot;:13.3},&quot;edge&quot;:{&quot;left&quot;:true,&quot;top&quot;:tru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1.69,&quot;top&quot;:0.425,&quot;right&quot;:1.692,&quot;bottom&quot;:0.425},&quot;marginOverLayout&quot;:{&quot;left&quot;:-0.035,&quot;top&quot;:-0.035,&quot;right&quot;:-0.035,&quot;bottom&quot;:-0.035},&quot;edge&quot;:{&quot;left&quot;:true,&quot;top&quot;:true,&quot;right&quot;:true,&quot;bottom&quot;:false},&quot;backgroundInfo&quot;:[{&quot;type&quot;:&quot;navigation&quot;,&quot;left&quot;:0.0,&quot;top&quot;:0.0,&quot;right&quot;:0.0,&quot;bottom&quot;:0.0,&quot;leftAbs&quot;:false,&quot;topAbs&quot;:false,&quot;rightAbs&quot;:false,&quot;bottomAbs&quot;:false}]},{&quot;direction&quot;:0,&quot;horizontalAlign&quot;:-1,&quot;verticalAlign&quot;:-1,&quot;type&quot;:0,&quot;diagramDirection&quot;:0,&quot;canSetOverLayout&quot;:0,&quot;isOverLayout&quot;:0,&quot;margin&quot;:{&quot;left&quot;:1.69,&quot;top&quot;:1.27,&quot;right&quot;:1.69,&quot;bottom&quot;:2.54},&quot;marginOverLayout&quot;:{&quot;left&quot;:-0.035,&quot;top&quot;:-0.035,&quot;right&quot;:-0.035,&quot;bottom&quot;:-0.035},&quot;edge&quot;:{&quot;left&quot;:true,&quot;top&quot;:false,&quot;right&quot;:true,&quot;bottom&quot;:true}}]}"/>
  <p:tag name="KSO_WM_SLIDE_BACKGROUND" val="[&quot;navigation&quot;]"/>
  <p:tag name="KSO_WM_SLIDE_RATIO" val="1.777778"/>
  <p:tag name="KSO_WM_SLIDE_CAN_ADD_NAVIGATION" val="1"/>
  <p:tag name="KSO_WM_SPECIAL_SOURCE" val="bdnull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544_51*i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0a60d04430d649109545675e2387c7ad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3c413a0d61f64228afa67cfa1a791264&quot;,&quot;X&quot;:{&quot;Pos&quot;:1},&quot;Y&quot;:{&quot;Pos&quot;:2}},&quot;whChangeMode&quot;:0}"/>
  <p:tag name="KSO_WM_CHIP_GROUPID" val="5ebe39330ac41c4a0a5255d1"/>
  <p:tag name="KSO_WM_CHIP_XID" val="5ebe39330ac41c4a0a5255d2"/>
  <p:tag name="KSO_WM_CHIP_FILLAREA_FILL_RULE" val="{&quot;fill_align&quot;:&quot;cm&quot;,&quot;fill_mode&quot;:&quot;adaptive&quot;,&quot;sacle_strategy&quot;:&quot;smart&quot;}"/>
  <p:tag name="KSO_WM_ASSEMBLE_CHIP_INDEX" val="ce561cd2ae8e4f95ae23be33992df329"/>
  <p:tag name="KSO_WM_UNIT_LINE_FORE_SCHEMECOLOR_INDEX_BRIGHTNESS" val="0.25"/>
  <p:tag name="KSO_WM_UNIT_LINE_FORE_SCHEMECOLOR_INDEX" val="13"/>
  <p:tag name="KSO_WM_UNIT_LINE_FILL_TYPE" val="2"/>
</p:tagLst>
</file>

<file path=ppt/tags/tag23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3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544_51*b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PRESET_TEXT" val="单击此处添加副标题内容"/>
  <p:tag name="KSO_WM_UNIT_DEFAULT_FONT" val="18;24;2"/>
  <p:tag name="KSO_WM_UNIT_BLOCK" val="0"/>
  <p:tag name="KSO_WM_UNIT_DEC_AREA_ID" val="81cb77f2518444aca16f22715e22d57a"/>
  <p:tag name="KSO_WM_CHIP_GROUPID" val="5ebe39330ac41c4a0a5255d1"/>
  <p:tag name="KSO_WM_CHIP_XID" val="5ebe39330ac41c4a0a5255d2"/>
  <p:tag name="KSO_WM_CHIP_FILLAREA_FILL_RULE" val="{&quot;fill_align&quot;:&quot;cm&quot;,&quot;fill_mode&quot;:&quot;adaptive&quot;,&quot;sacle_strategy&quot;:&quot;smart&quot;}"/>
  <p:tag name="KSO_WM_ASSEMBLE_CHIP_INDEX" val="ce561cd2ae8e4f95ae23be33992df329"/>
  <p:tag name="KSO_WM_UNIT_TEXT_FILL_FORE_SCHEMECOLOR_INDEX_BRIGHTNESS" val="0.35"/>
  <p:tag name="KSO_WM_UNIT_TEXT_FILL_FORE_SCHEMECOLOR_INDEX" val="13"/>
  <p:tag name="KSO_WM_UNIT_TEXT_FILL_TYPE" val="1"/>
</p:tagLst>
</file>

<file path=ppt/tags/tag235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4_51*a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PRESET_TEXT" val="谢谢观看"/>
  <p:tag name="KSO_WM_UNIT_DEFAULT_FONT" val="66;88;4"/>
  <p:tag name="KSO_WM_UNIT_BLOCK" val="0"/>
  <p:tag name="KSO_WM_UNIT_DEC_AREA_ID" val="3c413a0d61f64228afa67cfa1a791264"/>
  <p:tag name="KSO_WM_CHIP_GROUPID" val="5ebe39330ac41c4a0a5255d1"/>
  <p:tag name="KSO_WM_CHIP_XID" val="5ebe39330ac41c4a0a5255d2"/>
  <p:tag name="KSO_WM_CHIP_FILLAREA_FILL_RULE" val="{&quot;fill_align&quot;:&quot;cm&quot;,&quot;fill_mode&quot;:&quot;adaptive&quot;,&quot;sacle_strategy&quot;:&quot;smart&quot;}"/>
  <p:tag name="KSO_WM_ASSEMBLE_CHIP_INDEX" val="ce561cd2ae8e4f95ae23be33992df329"/>
  <p:tag name="KSO_WM_UNIT_TEXT_FILL_FORE_SCHEMECOLOR_INDEX_BRIGHTNESS" val="0.15"/>
  <p:tag name="KSO_WM_UNIT_TEXT_FILL_FORE_SCHEMECOLOR_INDEX" val="13"/>
  <p:tag name="KSO_WM_UNIT_TEXT_FILL_TYPE" val="1"/>
</p:tagLst>
</file>

<file path=ppt/tags/tag236.xml><?xml version="1.0" encoding="utf-8"?>
<p:tagLst xmlns:p="http://schemas.openxmlformats.org/presentationml/2006/main">
  <p:tag name="KSO_WM_BEAUTIFY_FLAG" val="#wm#"/>
  <p:tag name="KSO_WM_TEMPLATE_CATEGORY" val="custom"/>
  <p:tag name="KSO_WM_TEMPLATE_INDEX" val="20202544"/>
  <p:tag name="KSO_WM_CHIP_INFOS" val="{&quot;layout_type&quot;:&quot;formiddle2&quot;,&quot;slide_type&quot;:[&quot;endPage&quot;],&quot;aspect_ratio&quot;:&quot;16:9&quot;}"/>
  <p:tag name="KSO_WM_CHIP_XID" val="5ec34a930ac41c4a0a525d3d"/>
  <p:tag name="KSO_WM_CHIP_FILLPROP" val="[[{&quot;fill_id&quot;:&quot;f18f9d743206485e8e29b94e1f05c59e&quot;,&quot;fill_align&quot;:&quot;cm&quot;,&quot;text_align&quot;:&quot;cm&quot;,&quot;text_direction&quot;:&quot;horizontal&quot;,&quot;chip_types&quot;:[&quot;text&quot;,&quot;header&quot;]}]]"/>
  <p:tag name="KSO_WM_SLIDE_ID" val="custom20202544_51"/>
  <p:tag name="KSO_WM_TEMPLATE_SUBCATEGORY" val="21"/>
  <p:tag name="KSO_WM_TEMPLATE_MASTER_TYPE" val="1"/>
  <p:tag name="KSO_WM_TEMPLATE_COLOR_TYPE" val="1"/>
  <p:tag name="KSO_WM_SLIDE_TYPE" val="endPage"/>
  <p:tag name="KSO_WM_SLIDE_SUBTYPE" val="pureTxt"/>
  <p:tag name="KSO_WM_SLIDE_ITEM_CNT" val="0"/>
  <p:tag name="KSO_WM_SLIDE_INDEX" val="51"/>
  <p:tag name="KSO_WM_SLIDE_SIZE" val="500*250"/>
  <p:tag name="KSO_WM_SLIDE_POSITION" val="230*120"/>
  <p:tag name="KSO_WM_TAG_VERSION" val="1.0"/>
  <p:tag name="KSO_WM_SLIDE_LAYOUT" val="a_b"/>
  <p:tag name="KSO_WM_SLIDE_LAYOUT_CNT" val="1_1"/>
  <p:tag name="KSO_WM_CHIP_GROUPID" val="5ebf6661ddc3daf3fef3f760"/>
  <p:tag name="KSO_WM_SLIDE_LAYOUT_INFO" val="{&quot;id&quot;:&quot;2020-10-27T10:11:54&quot;,&quot;maxSize&quot;:{&quot;size1&quot;:66.991963704427093},&quot;minSize&quot;:{&quot;size1&quot;:45.991963704427086},&quot;normalSize&quot;:{&quot;size1&quot;:59.991963704427086},&quot;subLayout&quot;:[{&quot;id&quot;:&quot;2020-10-27T10:11:54&quot;,&quot;margin&quot;:{&quot;bottom&quot;:0.14393892884254456,&quot;left&quot;:8.3754024505615234,&quot;right&quot;:8.3754024505615234,&quot;top&quot;:7.5239191055297852},&quot;type&quot;:0},{&quot;id&quot;:&quot;2020-10-27T10:11:54&quot;,&quot;margin&quot;:{&quot;bottom&quot;:5.9971532821655273,&quot;left&quot;:8.3754024505615234,&quot;right&quot;:8.3754024505615234,&quot;top&quot;:0.43285250663757324},&quot;type&quot;:0}],&quot;type&quot;:0}"/>
  <p:tag name="KSO_WM_SLIDE_BK_DARK_LIGHT" val="2"/>
  <p:tag name="KSO_WM_SLIDE_BACKGROUND_TYPE" val="general"/>
  <p:tag name="KSO_WM_SLIDE_SUPPORT_FEATURE_TYPE" val="0"/>
  <p:tag name="KSO_WM_TEMPLATE_ASSEMBLE_XID" val="5f978183989d9bef5b8d2979"/>
  <p:tag name="KSO_WM_TEMPLATE_ASSEMBLE_GROUPID" val="5f89650ca61ec3b55284a6e4"/>
  <p:tag name="KSO_WM_SPECIAL_SOURCE" val="bdnull"/>
</p:tagLst>
</file>

<file path=ppt/tags/tag237.xml><?xml version="1.0" encoding="utf-8"?>
<p:tagLst xmlns:p="http://schemas.openxmlformats.org/presentationml/2006/main">
  <p:tag name="COMMONDATA" val="eyJoZGlkIjoiNTVjYjQ1ZGU1NTczNmVlYTc5OTM3ODA1ZTg5NDY1YzcifQ=="/>
  <p:tag name="KSO_DOCER_TEMPLATE_OPEN_ONCE_MARK" val="1"/>
</p:tagLst>
</file>

<file path=ppt/tags/tag2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3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544_1*b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PRESET_TEXT" val="单击此处添加副标题内容"/>
  <p:tag name="KSO_WM_UNIT_DEFAULT_FONT" val="18;24;2"/>
  <p:tag name="KSO_WM_UNIT_BLOCK" val="0"/>
  <p:tag name="KSO_WM_UNIT_DEC_AREA_ID" val="81cb77f2518444aca16f22715e22d57a"/>
  <p:tag name="KSO_WM_CHIP_GROUPID" val="5ebe39330ac41c4a0a5255d1"/>
  <p:tag name="KSO_WM_CHIP_XID" val="5ebe39330ac41c4a0a5255d2"/>
  <p:tag name="KSO_WM_CHIP_FILLAREA_FILL_RULE" val="{&quot;fill_align&quot;:&quot;cm&quot;,&quot;fill_mode&quot;:&quot;adaptive&quot;,&quot;sacle_strategy&quot;:&quot;smart&quot;}"/>
  <p:tag name="KSO_WM_ASSEMBLE_CHIP_INDEX" val="ce561cd2ae8e4f95ae23be33992df329"/>
  <p:tag name="KSO_WM_UNIT_TEXT_FILL_FORE_SCHEMECOLOR_INDEX_BRIGHTNESS" val="0.35"/>
  <p:tag name="KSO_WM_UNIT_TEXT_FILL_FORE_SCHEMECOLOR_INDEX" val="13"/>
  <p:tag name="KSO_WM_UNIT_TEXT_FILL_TYPE" val="1"/>
  <p:tag name="KSO_WM_TEMPLATE_ASSEMBLE_XID" val="5f978183989d9bef5b8d2979"/>
  <p:tag name="KSO_WM_TEMPLATE_ASSEMBLE_GROUPID" val="5f89650ca61ec3b55284a6e4"/>
</p:tagLst>
</file>

<file path=ppt/tags/tag25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4_1*a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PRESET_TEXT" val="谢谢观看"/>
  <p:tag name="KSO_WM_UNIT_DEFAULT_FONT" val="66;88;4"/>
  <p:tag name="KSO_WM_UNIT_BLOCK" val="0"/>
  <p:tag name="KSO_WM_UNIT_DEC_AREA_ID" val="3c413a0d61f64228afa67cfa1a791264"/>
  <p:tag name="KSO_WM_CHIP_GROUPID" val="5ebe39330ac41c4a0a5255d1"/>
  <p:tag name="KSO_WM_CHIP_XID" val="5ebe39330ac41c4a0a5255d2"/>
  <p:tag name="KSO_WM_CHIP_FILLAREA_FILL_RULE" val="{&quot;fill_align&quot;:&quot;cm&quot;,&quot;fill_mode&quot;:&quot;adaptive&quot;,&quot;sacle_strategy&quot;:&quot;smart&quot;}"/>
  <p:tag name="KSO_WM_ASSEMBLE_CHIP_INDEX" val="ce561cd2ae8e4f95ae23be33992df329"/>
  <p:tag name="KSO_WM_UNIT_TEXT_FILL_FORE_SCHEMECOLOR_INDEX_BRIGHTNESS" val="0.15"/>
  <p:tag name="KSO_WM_UNIT_TEXT_FILL_FORE_SCHEMECOLOR_INDEX" val="13"/>
  <p:tag name="KSO_WM_UNIT_TEXT_FILL_TYPE" val="1"/>
  <p:tag name="KSO_WM_TEMPLATE_ASSEMBLE_XID" val="5f978183989d9bef5b8d2979"/>
  <p:tag name="KSO_WM_TEMPLATE_ASSEMBLE_GROUPID" val="5f89650ca61ec3b55284a6e4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271325333dd74edc94cf8ad94e460e5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5e1e7b29574447fa9586153291fbd0e"/>
  <p:tag name="KSO_WM_SLIDE_BACKGROUND_TYPE" val="general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628b5b2856da4ba9a7e61676ae8ba0b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534a4f6008b4dccaa56fda6e650af37"/>
  <p:tag name="KSO_WM_SLIDE_BACKGROUND_TYPE" val="general"/>
</p:tagLst>
</file>

<file path=ppt/tags/tag28.xml><?xml version="1.0" encoding="utf-8"?>
<p:tagLst xmlns:p="http://schemas.openxmlformats.org/presentationml/2006/main">
  <p:tag name="KSO_WM_SLIDE_BACKGROUND_TYPE" val="general"/>
</p:tagLst>
</file>

<file path=ppt/tags/tag29.xml><?xml version="1.0" encoding="utf-8"?>
<p:tagLst xmlns:p="http://schemas.openxmlformats.org/presentationml/2006/main">
  <p:tag name="KSO_WM_SLIDE_BACKGROUND_TYPE" val="general"/>
</p:tagLst>
</file>

<file path=ppt/tags/tag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4_1*a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PRESET_TEXT" val="同心逐梦 不断超越"/>
  <p:tag name="KSO_WM_UNIT_DEFAULT_FONT" val="56;72;4"/>
  <p:tag name="KSO_WM_UNIT_BLOCK" val="0"/>
  <p:tag name="KSO_WM_UNIT_DEC_AREA_ID" val="2c2b7d6dbc554b1fa38fe7a78f324aab"/>
  <p:tag name="KSO_WM_CHIP_GROUPID" val="5ebe59c40ac41c4a0a5256aa"/>
  <p:tag name="KSO_WM_CHIP_XID" val="5ebe59c40ac41c4a0a5256ab"/>
  <p:tag name="KSO_WM_CHIP_FILLAREA_FILL_RULE" val="{&quot;fill_align&quot;:&quot;cm&quot;,&quot;fill_mode&quot;:&quot;adaptive&quot;,&quot;sacle_strategy&quot;:&quot;smart&quot;}"/>
  <p:tag name="KSO_WM_ASSEMBLE_CHIP_INDEX" val="8e345c0f181947c1b625d9a9b5c56c1e"/>
  <p:tag name="KSO_WM_UNIT_TEXT_FILL_FORE_SCHEMECOLOR_INDEX_BRIGHTNESS" val="0.15"/>
  <p:tag name="KSO_WM_UNIT_TEXT_FILL_FORE_SCHEMECOLOR_INDEX" val="13"/>
  <p:tag name="KSO_WM_UNIT_TEXT_FILL_TYPE" val="1"/>
  <p:tag name="KSO_WM_TEMPLATE_ASSEMBLE_XID" val="5f978183989d9bef5b8d2914"/>
  <p:tag name="KSO_WM_TEMPLATE_ASSEMBLE_GROUPID" val="5f89650ca61ec3b55284a6e4"/>
</p:tagLst>
</file>

<file path=ppt/tags/tag30.xml><?xml version="1.0" encoding="utf-8"?>
<p:tagLst xmlns:p="http://schemas.openxmlformats.org/presentationml/2006/main"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544_5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9"/>
  <p:tag name="KSO_WM_UNIT_DEC_AREA_ID" val="71a46ce9199247ffb04fdc33e1be87d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14b86a399994a21bdf4307a36ddff3e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ecfc7a55b64645d9b70a064cebd733e2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ebbbe61503d94ba19f81407386382b93"/>
  <p:tag name="KSO_WM_SLIDE_BACKGROUND_TYPE" val="frame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f9a5cb48478b41e19d78d0d75090d49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0adcf33ce1e4e09b2ce337f5ce0b08b"/>
  <p:tag name="KSO_WM_SLIDE_BACKGROUND_TYPE" val="frame"/>
</p:tagLst>
</file>

<file path=ppt/tags/tag35.xml><?xml version="1.0" encoding="utf-8"?>
<p:tagLst xmlns:p="http://schemas.openxmlformats.org/presentationml/2006/main">
  <p:tag name="KSO_WM_SLIDE_BACKGROUND_TYPE" val="frame"/>
</p:tagLst>
</file>

<file path=ppt/tags/tag36.xml><?xml version="1.0" encoding="utf-8"?>
<p:tagLst xmlns:p="http://schemas.openxmlformats.org/presentationml/2006/main">
  <p:tag name="KSO_WM_SLIDE_BACKGROUND_TYPE" val="frame"/>
</p:tagLst>
</file>

<file path=ppt/tags/tag37.xml><?xml version="1.0" encoding="utf-8"?>
<p:tagLst xmlns:p="http://schemas.openxmlformats.org/presentationml/2006/main"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271325333dd74edc94cf8ad94e460e5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5e1e7b29574447fa9586153291fbd0e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544_5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9"/>
  <p:tag name="KSO_WM_UNIT_DEC_AREA_ID" val="563aeada901648b2952a645ed73fc9b9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8186fe3f0e834d98b9df635055ce7300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eb97714ecb814a0282b44412dfecb156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45fa877f1c74facbe3d10a3f2e0f352"/>
  <p:tag name="KSO_WM_SLIDE_BACKGROUND_TYPE" val="leftRight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92ca6343ee9249aa9241d9e38a4a23b6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1cbf87f433af4206b6ae0c7153e4f621"/>
  <p:tag name="KSO_WM_SLIDE_BACKGROUND_TYPE" val="leftRight"/>
</p:tagLst>
</file>

<file path=ppt/tags/tag43.xml><?xml version="1.0" encoding="utf-8"?>
<p:tagLst xmlns:p="http://schemas.openxmlformats.org/presentationml/2006/main">
  <p:tag name="KSO_WM_SLIDE_BACKGROUND_TYPE" val="leftRight"/>
</p:tagLst>
</file>

<file path=ppt/tags/tag44.xml><?xml version="1.0" encoding="utf-8"?>
<p:tagLst xmlns:p="http://schemas.openxmlformats.org/presentationml/2006/main">
  <p:tag name="KSO_WM_SLIDE_BACKGROUND_TYPE" val="leftRight"/>
</p:tagLst>
</file>

<file path=ppt/tags/tag45.xml><?xml version="1.0" encoding="utf-8"?>
<p:tagLst xmlns:p="http://schemas.openxmlformats.org/presentationml/2006/main"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544_5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9"/>
  <p:tag name="KSO_WM_UNIT_DEC_AREA_ID" val="5f48641d6e9c4dff8bb0e72661a1473b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93a0eb38ab54ea8be6b698cd84a40a2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628b5b2856da4ba9a7e61676ae8ba0b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534a4f6008b4dccaa56fda6e650af37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8d89672ba38a455d81744afd009857eb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ed455e1372394320b5cbf4355a2200d7"/>
  <p:tag name="KSO_WM_SLIDE_BACKGROUND_TYPE" val="topBottom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1c5ad083996c49b8a608b1862dacc634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c2852387dd194f0fbfe0705a23845013"/>
  <p:tag name="KSO_WM_SLIDE_BACKGROUND_TYPE" val="topBottom"/>
</p:tagLst>
</file>

<file path=ppt/tags/tag52.xml><?xml version="1.0" encoding="utf-8"?>
<p:tagLst xmlns:p="http://schemas.openxmlformats.org/presentationml/2006/main">
  <p:tag name="KSO_WM_SLIDE_BACKGROUND_TYPE" val="topBottom"/>
</p:tagLst>
</file>

<file path=ppt/tags/tag53.xml><?xml version="1.0" encoding="utf-8"?>
<p:tagLst xmlns:p="http://schemas.openxmlformats.org/presentationml/2006/main">
  <p:tag name="KSO_WM_SLIDE_BACKGROUND_TYPE" val="topBottom"/>
</p:tagLst>
</file>

<file path=ppt/tags/tag54.xml><?xml version="1.0" encoding="utf-8"?>
<p:tagLst xmlns:p="http://schemas.openxmlformats.org/presentationml/2006/main"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544_5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9"/>
  <p:tag name="KSO_WM_UNIT_DEC_AREA_ID" val="a7d133301ba7416ca4dde747c6fde02f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93aa1cada69d455aa37b4ae598b1e2c8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1e99f08893e746eb98f8e4f10987cdd1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6f285108ce2a4f01b4aea8706089a2c3"/>
  <p:tag name="KSO_WM_SLIDE_BACKGROUND_TYPE" val="bottomTop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2544_2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6"/>
  <p:tag name="KSO_WM_UNIT_DEC_AREA_ID" val="0ec8aacd48d54a4dbccf37b5a906e1a9"/>
  <p:tag name="KSO_WM_UNIT_DECORATE_INFO" val=""/>
  <p:tag name="KSO_WM_UNIT_SM_LIMIT_TYPE" val=""/>
  <p:tag name="KSO_WM_CHIP_FILLAREA_FILL_RULE" val="{&quot;fill_align&quot;:&quot;lm&quot;,&quot;fill_effect&quot;:[],&quot;fill_mode&quot;:&quot;adaptive&quot;,&quot;sacle_strategy&quot;:&quot;stretch&quot;}"/>
  <p:tag name="KSO_WM_ASSEMBLE_CHIP_INDEX" val="95bdab8e6f9f408dbf85913219d63290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bcfcc067d174435e9fccdcb865517b49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e803b822a260446fabed7e4108851829"/>
  <p:tag name="KSO_WM_SLIDE_BACKGROUND_TYPE" val="bottomTop"/>
</p:tagLst>
</file>

<file path=ppt/tags/tag61.xml><?xml version="1.0" encoding="utf-8"?>
<p:tagLst xmlns:p="http://schemas.openxmlformats.org/presentationml/2006/main">
  <p:tag name="KSO_WM_SLIDE_BACKGROUND_TYPE" val="bottomTop"/>
</p:tagLst>
</file>

<file path=ppt/tags/tag62.xml><?xml version="1.0" encoding="utf-8"?>
<p:tagLst xmlns:p="http://schemas.openxmlformats.org/presentationml/2006/main">
  <p:tag name="KSO_WM_SLIDE_BACKGROUND_TYPE" val="bottomTop"/>
</p:tagLst>
</file>

<file path=ppt/tags/tag63.xml><?xml version="1.0" encoding="utf-8"?>
<p:tagLst xmlns:p="http://schemas.openxmlformats.org/presentationml/2006/main"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544_5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9"/>
  <p:tag name="KSO_WM_UNIT_DEC_AREA_ID" val="63c9a84da66345d68c3d586c33552852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0816c241dd24df8859d7b981215187d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e700318d9b3245e8a3218fb851c4d4b9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103c6553170f4991b7b82a76733f7690"/>
  <p:tag name="KSO_WM_SLIDE_BACKGROUND_TYPE" val="navigation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735bb52a99e04111ad6b88c7b28f8e14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97ed50d02bf4926827ae33afa936d04"/>
  <p:tag name="KSO_WM_SLIDE_BACKGROUND_TYPE" val="navigation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20ecf4d197f54ab0ba657b26e2f31d9f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5992a71dec14479819b5c015fa57f68"/>
</p:tagLst>
</file>

<file path=ppt/tags/tag70.xml><?xml version="1.0" encoding="utf-8"?>
<p:tagLst xmlns:p="http://schemas.openxmlformats.org/presentationml/2006/main">
  <p:tag name="KSO_WM_SLIDE_BACKGROUND_TYPE" val="navigation"/>
</p:tagLst>
</file>

<file path=ppt/tags/tag71.xml><?xml version="1.0" encoding="utf-8"?>
<p:tagLst xmlns:p="http://schemas.openxmlformats.org/presentationml/2006/main">
  <p:tag name="KSO_WM_SLIDE_BACKGROUND_TYPE" val="navigation"/>
</p:tagLst>
</file>

<file path=ppt/tags/tag72.xml><?xml version="1.0" encoding="utf-8"?>
<p:tagLst xmlns:p="http://schemas.openxmlformats.org/presentationml/2006/main"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544_5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9"/>
  <p:tag name="KSO_WM_UNIT_DEC_AREA_ID" val="ac07206a376841cda37567404a492de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e632a458eeb470e940d7e98cfb238b4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86549fff628a4b08ab55cc7a4ba8b227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82eccd7a0c6641dc94edbbdf6a9425bc"/>
  <p:tag name="KSO_WM_SLIDE_BACKGROUND_TYPE" val="belt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3507a2b6c8dc44dbacdc13b32757613f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f9ff54cf26444b5f9eb64d17a998d3b9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3166ad2f66fc42218e943088463ca51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86f74c8256bf494bac997fc4cfc955d8"/>
  <p:tag name="KSO_WM_SLIDE_BACKGROUND_TYPE" val="belt"/>
</p:tagLst>
</file>

<file path=ppt/tags/tag81.xml><?xml version="1.0" encoding="utf-8"?>
<p:tagLst xmlns:p="http://schemas.openxmlformats.org/presentationml/2006/main">
  <p:tag name="KSO_WM_SLIDE_BACKGROUND_TYPE" val="belt"/>
</p:tagLst>
</file>

<file path=ppt/tags/tag82.xml><?xml version="1.0" encoding="utf-8"?>
<p:tagLst xmlns:p="http://schemas.openxmlformats.org/presentationml/2006/main">
  <p:tag name="KSO_WM_SLIDE_BACKGROUND_TYPE" val="belt"/>
</p:tagLst>
</file>

<file path=ppt/tags/tag83.xml><?xml version="1.0" encoding="utf-8"?>
<p:tagLst xmlns:p="http://schemas.openxmlformats.org/presentationml/2006/main"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TEMPLATE_CATEGORY" val="custom"/>
  <p:tag name="KSO_WM_TEMPLATE_INDEX" val="20202544"/>
</p:tagLst>
</file>

<file path=ppt/tags/tag87.xml><?xml version="1.0" encoding="utf-8"?>
<p:tagLst xmlns:p="http://schemas.openxmlformats.org/presentationml/2006/main">
  <p:tag name="KSO_WM_TEMPLATE_CATEGORY" val="custom"/>
  <p:tag name="KSO_WM_TEMPLATE_INDEX" val="20202544"/>
</p:tagLst>
</file>

<file path=ppt/tags/tag8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544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v"/>
  <p:tag name="KSO_WM_UNIT_TYPE" val="i"/>
  <p:tag name="KSO_WM_UNIT_INDEX" val="1"/>
  <p:tag name="KSO_WM_UNIT_ID" val="chip20202544_1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5"/>
  <p:tag name="KSO_WM_UNIT_DEC_AREA_ID" val="8b58eb2b85fd4f4baecf0ffe05475083"/>
  <p:tag name="KSO_WM_UNIT_DECORATE_INFO" val=""/>
  <p:tag name="KSO_WM_UNIT_SM_LIMIT_TYPE" val="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3d27dbe667a4e32a06308c442943b34"/>
</p:tagLst>
</file>

<file path=ppt/tags/tag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544_1*b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PRESET_TEXT" val="单击此处添加副标题内容"/>
  <p:tag name="KSO_WM_UNIT_DEFAULT_FONT" val="14;18;2"/>
  <p:tag name="KSO_WM_UNIT_BLOCK" val="0"/>
  <p:tag name="KSO_WM_UNIT_DEC_AREA_ID" val="8d760eb4f06b4d899ad15682aca44007"/>
  <p:tag name="KSO_WM_CHIP_GROUPID" val="5ebe40d00ac41c4a0a525616"/>
  <p:tag name="KSO_WM_CHIP_XID" val="5ebe40d00ac41c4a0a525617"/>
  <p:tag name="KSO_WM_CHIP_FILLAREA_FILL_RULE" val="{&quot;fill_align&quot;:&quot;cm&quot;,&quot;fill_mode&quot;:&quot;adaptive&quot;,&quot;sacle_strategy&quot;:&quot;smart&quot;}"/>
  <p:tag name="KSO_WM_ASSEMBLE_CHIP_INDEX" val="a5cc7de87fb94c4eb358e519a68d6ce4"/>
  <p:tag name="KSO_WM_UNIT_TEXT_FILL_FORE_SCHEMECOLOR_INDEX_BRIGHTNESS" val="0.35"/>
  <p:tag name="KSO_WM_UNIT_TEXT_FILL_FORE_SCHEMECOLOR_INDEX" val="13"/>
  <p:tag name="KSO_WM_UNIT_TEXT_FILL_TYPE" val="1"/>
  <p:tag name="KSO_WM_TEMPLATE_ASSEMBLE_XID" val="5f978183989d9bef5b8d28f9"/>
  <p:tag name="KSO_WM_TEMPLATE_ASSEMBLE_GROUPID" val="5f89650ca61ec3b55284a6e4"/>
</p:tagLst>
</file>

<file path=ppt/tags/tag9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544_1*b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PRESET_TEXT" val="单击此处添加副标题内容"/>
  <p:tag name="KSO_WM_UNIT_DEFAULT_FONT" val="18;24;2"/>
  <p:tag name="KSO_WM_UNIT_BLOCK" val="0"/>
  <p:tag name="KSO_WM_UNIT_DEC_AREA_ID" val="8a67f9ef9b824a21901e5a815c9fc587"/>
  <p:tag name="KSO_WM_CHIP_GROUPID" val="5ebe59c40ac41c4a0a5256aa"/>
  <p:tag name="KSO_WM_CHIP_XID" val="5ebe59c40ac41c4a0a5256ab"/>
  <p:tag name="KSO_WM_CHIP_FILLAREA_FILL_RULE" val="{&quot;fill_align&quot;:&quot;cm&quot;,&quot;fill_mode&quot;:&quot;adaptive&quot;,&quot;sacle_strategy&quot;:&quot;smart&quot;}"/>
  <p:tag name="KSO_WM_ASSEMBLE_CHIP_INDEX" val="8e345c0f181947c1b625d9a9b5c56c1e"/>
  <p:tag name="KSO_WM_UNIT_TEXT_FILL_FORE_SCHEMECOLOR_INDEX_BRIGHTNESS" val="0.35"/>
  <p:tag name="KSO_WM_UNIT_TEXT_FILL_FORE_SCHEMECOLOR_INDEX" val="13"/>
  <p:tag name="KSO_WM_UNIT_TEXT_FILL_TYPE" val="1"/>
  <p:tag name="KSO_WM_TEMPLATE_ASSEMBLE_XID" val="5f978183989d9bef5b8d2914"/>
  <p:tag name="KSO_WM_TEMPLATE_ASSEMBLE_GROUPID" val="5f89650ca61ec3b55284a6e4"/>
</p:tagLst>
</file>

<file path=ppt/tags/tag9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4_1*a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PRESET_TEXT" val="同心逐梦 不断超越"/>
  <p:tag name="KSO_WM_UNIT_DEFAULT_FONT" val="56;72;4"/>
  <p:tag name="KSO_WM_UNIT_BLOCK" val="0"/>
  <p:tag name="KSO_WM_UNIT_DEC_AREA_ID" val="2c2b7d6dbc554b1fa38fe7a78f324aab"/>
  <p:tag name="KSO_WM_CHIP_GROUPID" val="5ebe59c40ac41c4a0a5256aa"/>
  <p:tag name="KSO_WM_CHIP_XID" val="5ebe59c40ac41c4a0a5256ab"/>
  <p:tag name="KSO_WM_CHIP_FILLAREA_FILL_RULE" val="{&quot;fill_align&quot;:&quot;cm&quot;,&quot;fill_mode&quot;:&quot;adaptive&quot;,&quot;sacle_strategy&quot;:&quot;smart&quot;}"/>
  <p:tag name="KSO_WM_ASSEMBLE_CHIP_INDEX" val="8e345c0f181947c1b625d9a9b5c56c1e"/>
  <p:tag name="KSO_WM_UNIT_TEXT_FILL_FORE_SCHEMECOLOR_INDEX_BRIGHTNESS" val="0.15"/>
  <p:tag name="KSO_WM_UNIT_TEXT_FILL_FORE_SCHEMECOLOR_INDEX" val="13"/>
  <p:tag name="KSO_WM_UNIT_TEXT_FILL_TYPE" val="1"/>
  <p:tag name="KSO_WM_TEMPLATE_ASSEMBLE_XID" val="5f978183989d9bef5b8d2914"/>
  <p:tag name="KSO_WM_TEMPLATE_ASSEMBLE_GROUPID" val="5f89650ca61ec3b55284a6e4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271325333dd74edc94cf8ad94e460e5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5e1e7b29574447fa9586153291fbd0e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628b5b2856da4ba9a7e61676ae8ba0b5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534a4f6008b4dccaa56fda6e650af37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2544_2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6"/>
  <p:tag name="KSO_WM_UNIT_DEC_AREA_ID" val="0ec8aacd48d54a4dbccf37b5a906e1a9"/>
  <p:tag name="KSO_WM_UNIT_DECORATE_INFO" val=""/>
  <p:tag name="KSO_WM_UNIT_SM_LIMIT_TYPE" val=""/>
  <p:tag name="KSO_WM_CHIP_FILLAREA_FILL_RULE" val="{&quot;fill_align&quot;:&quot;lm&quot;,&quot;fill_effect&quot;:[],&quot;fill_mode&quot;:&quot;adaptive&quot;,&quot;sacle_strategy&quot;:&quot;stretch&quot;}"/>
  <p:tag name="KSO_WM_ASSEMBLE_CHIP_INDEX" val="95bdab8e6f9f408dbf85913219d63290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20ecf4d197f54ab0ba657b26e2f31d9f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5992a71dec14479819b5c015fa57f68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4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8"/>
  <p:tag name="KSO_WM_UNIT_DEC_AREA_ID" val="3507a2b6c8dc44dbacdc13b32757613f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f9ff54cf26444b5f9eb64d17a998d3b9"/>
</p:tagLst>
</file>

<file path=ppt/tags/tag9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544_1*b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PRESET_TEXT" val="单击此处添加副标题内容"/>
  <p:tag name="KSO_WM_UNIT_DEFAULT_FONT" val="14;18;2"/>
  <p:tag name="KSO_WM_UNIT_BLOCK" val="0"/>
  <p:tag name="KSO_WM_UNIT_DEC_AREA_ID" val="8d760eb4f06b4d899ad15682aca44007"/>
  <p:tag name="KSO_WM_CHIP_GROUPID" val="5ebe40d00ac41c4a0a525616"/>
  <p:tag name="KSO_WM_CHIP_XID" val="5ebe40d00ac41c4a0a525617"/>
  <p:tag name="KSO_WM_CHIP_FILLAREA_FILL_RULE" val="{&quot;fill_align&quot;:&quot;cm&quot;,&quot;fill_mode&quot;:&quot;adaptive&quot;,&quot;sacle_strategy&quot;:&quot;smart&quot;}"/>
  <p:tag name="KSO_WM_ASSEMBLE_CHIP_INDEX" val="a5cc7de87fb94c4eb358e519a68d6ce4"/>
  <p:tag name="KSO_WM_UNIT_TEXT_FILL_FORE_SCHEMECOLOR_INDEX_BRIGHTNESS" val="0.35"/>
  <p:tag name="KSO_WM_UNIT_TEXT_FILL_FORE_SCHEMECOLOR_INDEX" val="13"/>
  <p:tag name="KSO_WM_UNIT_TEXT_FILL_TYPE" val="1"/>
  <p:tag name="KSO_WM_TEMPLATE_ASSEMBLE_XID" val="5f978183989d9bef5b8d28f9"/>
  <p:tag name="KSO_WM_TEMPLATE_ASSEMBLE_GROUPID" val="5f89650ca61ec3b55284a6e4"/>
</p:tagLst>
</file>

<file path=ppt/tags/tag9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4_1*a*1"/>
  <p:tag name="KSO_WM_TEMPLATE_CATEGORY" val="custom"/>
  <p:tag name="KSO_WM_TEMPLATE_INDEX" val="20202544"/>
  <p:tag name="KSO_WM_UNIT_LAYERLEVEL" val="1"/>
  <p:tag name="KSO_WM_TAG_VERSION" val="1.0"/>
  <p:tag name="KSO_WM_BEAUTIFY_FLAG" val="#wm#"/>
  <p:tag name="KSO_WM_UNIT_PRESET_TEXT" val="单击添加大标题"/>
  <p:tag name="KSO_WM_UNIT_DEFAULT_FONT" val="40;56;4"/>
  <p:tag name="KSO_WM_UNIT_BLOCK" val="0"/>
  <p:tag name="KSO_WM_UNIT_DEC_AREA_ID" val="408dd0e65d90434c8d9bedea0ed2786f"/>
  <p:tag name="KSO_WM_CHIP_GROUPID" val="5ebe40d00ac41c4a0a525616"/>
  <p:tag name="KSO_WM_CHIP_XID" val="5ebe40d00ac41c4a0a525617"/>
  <p:tag name="KSO_WM_CHIP_FILLAREA_FILL_RULE" val="{&quot;fill_align&quot;:&quot;cm&quot;,&quot;fill_mode&quot;:&quot;adaptive&quot;,&quot;sacle_strategy&quot;:&quot;smart&quot;}"/>
  <p:tag name="KSO_WM_ASSEMBLE_CHIP_INDEX" val="a5cc7de87fb94c4eb358e519a68d6ce4"/>
  <p:tag name="KSO_WM_UNIT_TEXT_FILL_FORE_SCHEMECOLOR_INDEX_BRIGHTNESS" val="0.15"/>
  <p:tag name="KSO_WM_UNIT_TEXT_FILL_FORE_SCHEMECOLOR_INDEX" val="13"/>
  <p:tag name="KSO_WM_UNIT_TEXT_FILL_TYPE" val="1"/>
  <p:tag name="KSO_WM_TEMPLATE_ASSEMBLE_XID" val="5f978183989d9bef5b8d28f9"/>
  <p:tag name="KSO_WM_TEMPLATE_ASSEMBLE_GROUPID" val="5f89650ca61ec3b55284a6e4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544_3*i*1"/>
  <p:tag name="KSO_WM_TEMPLATE_CATEGORY" val="chip"/>
  <p:tag name="KSO_WM_TEMPLATE_INDEX" val="20202544"/>
  <p:tag name="KSO_WM_UNIT_LAYERLEVEL" val="1"/>
  <p:tag name="KSO_WM_TAG_VERSION" val="1.0"/>
  <p:tag name="KSO_WM_BEAUTIFY_FLAG" val="#wm#"/>
  <p:tag name="KSO_WM_CHIP_GROUPID" val="5f89650ca61ec3b55284a6e4"/>
  <p:tag name="KSO_WM_CHIP_XID" val="5f89650ca61ec3b55284a6e7"/>
  <p:tag name="KSO_WM_UNIT_DEC_AREA_ID" val="271325333dd74edc94cf8ad94e460e5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5e1e7b29574447fa9586153291fbd0e"/>
</p:tagLst>
</file>

<file path=ppt/theme/theme1.xml><?xml version="1.0" encoding="utf-8"?>
<a:theme xmlns:a="http://schemas.openxmlformats.org/drawingml/2006/main" name="2_Office 主题​​">
  <a:themeElements>
    <a:clrScheme name="蓝绿色调">
      <a:dk1>
        <a:srgbClr val="75707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00B050"/>
      </a:accent2>
      <a:accent3>
        <a:srgbClr val="ED7D31"/>
      </a:accent3>
      <a:accent4>
        <a:srgbClr val="A5A5A5"/>
      </a:accent4>
      <a:accent5>
        <a:srgbClr val="FFC000"/>
      </a:accent5>
      <a:accent6>
        <a:srgbClr val="00B050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Adjacency">
      <a:dk1>
        <a:srgbClr val="000000"/>
      </a:dk1>
      <a:lt1>
        <a:srgbClr val="FFFFFF"/>
      </a:lt1>
      <a:dk2>
        <a:srgbClr val="D4EDED"/>
      </a:dk2>
      <a:lt2>
        <a:srgbClr val="EAF5F5"/>
      </a:lt2>
      <a:accent1>
        <a:srgbClr val="54A9A8"/>
      </a:accent1>
      <a:accent2>
        <a:srgbClr val="499BBC"/>
      </a:accent2>
      <a:accent3>
        <a:srgbClr val="518AC8"/>
      </a:accent3>
      <a:accent4>
        <a:srgbClr val="6A77C2"/>
      </a:accent4>
      <a:accent5>
        <a:srgbClr val="8B64A6"/>
      </a:accent5>
      <a:accent6>
        <a:srgbClr val="A8547D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​​">
  <a:themeElements>
    <a:clrScheme name="Adjacency">
      <a:dk1>
        <a:srgbClr val="000000"/>
      </a:dk1>
      <a:lt1>
        <a:srgbClr val="FFFFFF"/>
      </a:lt1>
      <a:dk2>
        <a:srgbClr val="D4EDED"/>
      </a:dk2>
      <a:lt2>
        <a:srgbClr val="EAF5F5"/>
      </a:lt2>
      <a:accent1>
        <a:srgbClr val="54A9A8"/>
      </a:accent1>
      <a:accent2>
        <a:srgbClr val="499BBC"/>
      </a:accent2>
      <a:accent3>
        <a:srgbClr val="518AC8"/>
      </a:accent3>
      <a:accent4>
        <a:srgbClr val="6A77C2"/>
      </a:accent4>
      <a:accent5>
        <a:srgbClr val="8B64A6"/>
      </a:accent5>
      <a:accent6>
        <a:srgbClr val="A8547D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2901</Words>
  <Application>WPS 演示</Application>
  <PresentationFormat>自定义</PresentationFormat>
  <Paragraphs>245</Paragraphs>
  <Slides>23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汉仪旗黑-85S</vt:lpstr>
      <vt:lpstr>黑体</vt:lpstr>
      <vt:lpstr>Segoe UI</vt:lpstr>
      <vt:lpstr>Arial</vt:lpstr>
      <vt:lpstr>Calibri</vt:lpstr>
      <vt:lpstr>汉仪舒圆黑简</vt:lpstr>
      <vt:lpstr>Arial Unicode MS</vt:lpstr>
      <vt:lpstr>Times New Roman</vt:lpstr>
      <vt:lpstr>仿宋_GB2312</vt:lpstr>
      <vt:lpstr>方正大标宋简体</vt:lpstr>
      <vt:lpstr>2_Office 主题​​</vt:lpstr>
      <vt:lpstr>3_Office 主题​​</vt:lpstr>
      <vt:lpstr>4_Office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25215</dc:creator>
  <cp:lastModifiedBy>Shmily</cp:lastModifiedBy>
  <cp:revision>618</cp:revision>
  <dcterms:created xsi:type="dcterms:W3CDTF">2015-04-23T03:04:00Z</dcterms:created>
  <dcterms:modified xsi:type="dcterms:W3CDTF">2022-05-12T01:16:18Z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41D8CECD2B824CA4A3C996868191B3AA</vt:lpwstr>
  </property>
</Properties>
</file>